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8" r:id="rId1"/>
  </p:sldMasterIdLst>
  <p:notesMasterIdLst>
    <p:notesMasterId r:id="rId3"/>
  </p:notesMasterIdLst>
  <p:handoutMasterIdLst>
    <p:handoutMasterId r:id="rId4"/>
  </p:handoutMasterIdLst>
  <p:sldIdLst>
    <p:sldId id="268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2428"/>
    <a:srgbClr val="F6A61E"/>
    <a:srgbClr val="FBD12A"/>
    <a:srgbClr val="01A1DD"/>
    <a:srgbClr val="1B3764"/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41" autoAdjust="0"/>
  </p:normalViewPr>
  <p:slideViewPr>
    <p:cSldViewPr snapToGrid="0">
      <p:cViewPr varScale="1">
        <p:scale>
          <a:sx n="79" d="100"/>
          <a:sy n="79" d="100"/>
        </p:scale>
        <p:origin x="930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121" d="100"/>
          <a:sy n="121" d="100"/>
        </p:scale>
        <p:origin x="5020" y="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1/6/2022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1/6/2022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920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12192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5900" y="1302040"/>
            <a:ext cx="11280200" cy="4131352"/>
          </a:xfrm>
          <a:prstGeom prst="rect">
            <a:avLst/>
          </a:prstGeom>
        </p:spPr>
        <p:txBody>
          <a:bodyPr/>
          <a:lstStyle>
            <a:lvl1pPr marL="230188" marR="0" indent="-230188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 panose="020B0604020202020204" pitchFamily="34" charset="0"/>
              <a:buChar char="•"/>
              <a:tabLst/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3088" marR="0" indent="-23177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lang="en-US" dirty="0"/>
            </a:lvl2pPr>
            <a:lvl3pPr marL="803275" marR="0" indent="-17462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lang="en-US" dirty="0"/>
            </a:lvl3pPr>
            <a:lvl4pPr marL="1144588" indent="-230188">
              <a:buClr>
                <a:srgbClr val="009DDC"/>
              </a:buClr>
              <a:buFont typeface="Arial" panose="020B0604020202020204" pitchFamily="34" charset="0"/>
              <a:buChar char="•"/>
              <a:defRPr lang="en-US" dirty="0"/>
            </a:lvl4pPr>
            <a:lvl5pPr marL="1146175" indent="0">
              <a:buNone/>
              <a:defRPr lang="en-US" dirty="0"/>
            </a:lvl5pPr>
          </a:lstStyle>
          <a:p>
            <a:pPr marL="173038" lvl="0" indent="-173038"/>
            <a:r>
              <a:rPr lang="en-US"/>
              <a:t>Click to edit Master text styles</a:t>
            </a:r>
          </a:p>
          <a:p>
            <a:pPr marL="173038" lvl="1" indent="-173038"/>
            <a:r>
              <a:rPr lang="en-US"/>
              <a:t>Second level</a:t>
            </a:r>
          </a:p>
          <a:p>
            <a:pPr marL="173038" lvl="2" indent="-173038"/>
            <a:r>
              <a:rPr lang="en-US"/>
              <a:t>Third level</a:t>
            </a:r>
          </a:p>
          <a:p>
            <a:pPr marL="173038" lvl="3" indent="-173038"/>
            <a:r>
              <a:rPr lang="en-US"/>
              <a:t>Fourth level</a:t>
            </a:r>
          </a:p>
          <a:p>
            <a:pPr marL="173038" lvl="4" indent="-173038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1274907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E353B-495C-4B36-B7B9-BDB47B8D2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FE95E1-3B2D-4F7F-8B4B-E56698179A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D5A58856-F166-4DAD-97B3-888D3997E4D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400" y="3429000"/>
            <a:ext cx="10363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6" name="Picture 5" descr="Text&#10;&#10;Description automatically generated with low confidence">
            <a:extLst>
              <a:ext uri="{FF2B5EF4-FFF2-40B4-BE49-F238E27FC236}">
                <a16:creationId xmlns:a16="http://schemas.microsoft.com/office/drawing/2014/main" id="{DA1BAF57-126D-0845-A733-BBE5F1C564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34000" y="1780459"/>
            <a:ext cx="1524000" cy="1343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9973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563D8FB-F616-A141-BA60-05CD722139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210800" y="5034665"/>
            <a:ext cx="1646638" cy="1528552"/>
          </a:xfrm>
          <a:prstGeom prst="rect">
            <a:avLst/>
          </a:prstGeom>
        </p:spPr>
      </p:pic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B85E1C47-D85D-4CE3-89CB-07B55B63FC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5900" y="1411322"/>
            <a:ext cx="11401538" cy="4869161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9451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4512823"/>
            <a:ext cx="10668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Activity</a:t>
            </a:r>
          </a:p>
        </p:txBody>
      </p:sp>
      <p:pic>
        <p:nvPicPr>
          <p:cNvPr id="12" name="Picture 11" descr="bottom graphic.png">
            <a:extLst>
              <a:ext uri="{FF2B5EF4-FFF2-40B4-BE49-F238E27FC236}">
                <a16:creationId xmlns:a16="http://schemas.microsoft.com/office/drawing/2014/main" id="{C4E4A9A1-6CA7-4F15-AE41-4322B29471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DCDD523-54D1-CD4E-AACE-95136B63F7F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4724400" y="1817870"/>
            <a:ext cx="2743199" cy="2546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014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1A4FA53-9C9D-FD41-B6C8-250E899E368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287000" y="5029200"/>
            <a:ext cx="1523999" cy="1478843"/>
          </a:xfrm>
          <a:prstGeom prst="rect">
            <a:avLst/>
          </a:prstGeom>
        </p:spPr>
      </p:pic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6644051F-6872-45A8-A2EA-CC8EFCDF697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5899" y="1435176"/>
            <a:ext cx="11355099" cy="4885413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7844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4512823"/>
            <a:ext cx="10668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Activity</a:t>
            </a:r>
          </a:p>
        </p:txBody>
      </p:sp>
      <p:pic>
        <p:nvPicPr>
          <p:cNvPr id="8" name="Picture 7" descr="bottom graphic.png">
            <a:extLst>
              <a:ext uri="{FF2B5EF4-FFF2-40B4-BE49-F238E27FC236}">
                <a16:creationId xmlns:a16="http://schemas.microsoft.com/office/drawing/2014/main" id="{7FA1B561-FD09-4177-BEFF-5AE0DBC8A7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CF6A015-2A93-3241-99D6-E32A4EDC336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4781463" y="1828800"/>
            <a:ext cx="2629074" cy="255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211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ubble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79" t="67295"/>
          <a:stretch/>
        </p:blipFill>
        <p:spPr>
          <a:xfrm>
            <a:off x="8763000" y="4980200"/>
            <a:ext cx="3443722" cy="191093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9B97F-4B6B-4623-8514-D7FD629FE2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5900" y="1302042"/>
            <a:ext cx="11280200" cy="4525963"/>
          </a:xfrm>
        </p:spPr>
        <p:txBody>
          <a:bodyPr/>
          <a:lstStyle>
            <a:lvl1pPr>
              <a:spcAft>
                <a:spcPts val="2400"/>
              </a:spcAft>
              <a:buFont typeface="+mj-lt"/>
              <a:buAutoNum type="arabicPeriod"/>
              <a:defRPr sz="2000"/>
            </a:lvl1pPr>
            <a:lvl2pPr marL="800100" indent="-342900">
              <a:buFont typeface="+mj-lt"/>
              <a:buAutoNum type="arabicPeriod"/>
              <a:defRPr/>
            </a:lvl2pPr>
            <a:lvl3pPr marL="1257300" indent="-342900">
              <a:buFont typeface="+mj-lt"/>
              <a:buAutoNum type="arabicPeriod"/>
              <a:defRPr/>
            </a:lvl3pPr>
            <a:lvl4pPr marL="1828800" indent="-457200">
              <a:buFont typeface="+mj-lt"/>
              <a:buAutoNum type="arabicPeriod"/>
              <a:defRPr/>
            </a:lvl4pPr>
            <a:lvl5pPr marL="2286000" indent="-4572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Insert Question #1</a:t>
            </a:r>
          </a:p>
          <a:p>
            <a:pPr lvl="0"/>
            <a:r>
              <a:rPr lang="en-US" dirty="0"/>
              <a:t>Insert Question #2</a:t>
            </a:r>
          </a:p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A4E754-7F02-4770-8121-961E43A23B05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341243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No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8193AA2-F1FD-415B-809F-52E7D4576B38}"/>
              </a:ext>
            </a:extLst>
          </p:cNvPr>
          <p:cNvSpPr/>
          <p:nvPr userDrawn="1"/>
        </p:nvSpPr>
        <p:spPr>
          <a:xfrm>
            <a:off x="0" y="1"/>
            <a:ext cx="12192000" cy="979749"/>
          </a:xfrm>
          <a:prstGeom prst="rect">
            <a:avLst/>
          </a:prstGeom>
          <a:solidFill>
            <a:schemeClr val="bg2"/>
          </a:solidFill>
          <a:ln w="28575" cap="flat" cmpd="sng" algn="ctr">
            <a:solidFill>
              <a:schemeClr val="bg1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 err="1">
              <a:solidFill>
                <a:srgbClr val="FF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384942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A884C12-DE19-4E1B-B00C-2700FCC753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5900" y="1302041"/>
            <a:ext cx="11483012" cy="4920960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354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312B24-7767-4666-8A1C-1BE0873C521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481950" y="1600203"/>
            <a:ext cx="5384800" cy="4525963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DF335A91-456A-4718-9B74-6BD89D5DED9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4878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388D77D1-C4DF-45F5-BDD2-7CD0000C98F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11717" y="2231767"/>
            <a:ext cx="5384800" cy="4108875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5334595B-648D-4F1B-955B-00D2A941201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202483" y="2231767"/>
            <a:ext cx="5384800" cy="4108875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163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63084" y="3480786"/>
            <a:ext cx="10363200" cy="1362075"/>
          </a:xfrm>
        </p:spPr>
        <p:txBody>
          <a:bodyPr anchor="t"/>
          <a:lstStyle>
            <a:lvl1pPr algn="ctr">
              <a:defRPr sz="4000" b="0" cap="none" baseline="0"/>
            </a:lvl1pPr>
          </a:lstStyle>
          <a:p>
            <a:r>
              <a:rPr lang="en-US" dirty="0"/>
              <a:t>Click to add Topic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63084" y="1980599"/>
            <a:ext cx="10363200" cy="1500187"/>
          </a:xfrm>
        </p:spPr>
        <p:txBody>
          <a:bodyPr anchor="b"/>
          <a:lstStyle>
            <a:lvl1pPr marL="0" indent="0" algn="ctr">
              <a:buNone/>
              <a:defRPr sz="4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"Topic [letter]"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8FDC4D2C-B4F5-41A9-ABFD-D19613EFB4E4}"/>
              </a:ext>
            </a:extLst>
          </p:cNvPr>
          <p:cNvSpPr txBox="1">
            <a:spLocks/>
          </p:cNvSpPr>
          <p:nvPr userDrawn="1"/>
        </p:nvSpPr>
        <p:spPr>
          <a:xfrm>
            <a:off x="103460" y="6455643"/>
            <a:ext cx="64199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2022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4844822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297" y="107462"/>
            <a:ext cx="10824303" cy="820616"/>
          </a:xfrm>
        </p:spPr>
        <p:txBody>
          <a:bodyPr anchor="ctr" anchorCtr="0">
            <a:no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lang="en-US" dirty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366ED6B5-4FB4-4D16-9B47-1E16709229F2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810830" y="1435103"/>
            <a:ext cx="6859801" cy="4691063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 marL="1089025" indent="-174625">
              <a:buFont typeface="Arial" panose="020B0604020202020204" pitchFamily="34" charset="0"/>
              <a:buChar char="•"/>
              <a:defRPr b="0"/>
            </a:lvl4pPr>
            <a:lvl5pPr marL="1316038" indent="-173038">
              <a:buFont typeface="Arial" panose="020B0604020202020204" pitchFamily="34" charset="0"/>
              <a:buChar char="•"/>
              <a:defRPr b="0"/>
            </a:lvl5pPr>
            <a:lvl6pPr marL="1544638" indent="-173038">
              <a:defRPr b="0"/>
            </a:lvl6pPr>
            <a:lvl7pPr marL="1773238" indent="-173038">
              <a:buClr>
                <a:srgbClr val="009DDC"/>
              </a:buClr>
              <a:defRPr sz="1400" b="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3560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956904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1113694"/>
            <a:ext cx="7315200" cy="3770187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523642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4835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0869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8839200" y="1211385"/>
            <a:ext cx="27432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211385"/>
            <a:ext cx="8026400" cy="491477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576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8B62E7-C423-4562-B411-0A1A1B05B8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884" y="1171074"/>
            <a:ext cx="11658600" cy="5149515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826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578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2CFAED9F-61EC-4BA1-98DA-C4DA6E13D2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8968" y="1171074"/>
            <a:ext cx="11626516" cy="4628147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188616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8" name="Picture 7" descr="choice blocks-02.png">
            <a:extLst>
              <a:ext uri="{FF2B5EF4-FFF2-40B4-BE49-F238E27FC236}">
                <a16:creationId xmlns:a16="http://schemas.microsoft.com/office/drawing/2014/main" id="{6B4ACE13-3355-4781-B102-899B69DF7A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9657228" y="4648200"/>
            <a:ext cx="2534771" cy="2209800"/>
          </a:xfrm>
          <a:prstGeom prst="rect">
            <a:avLst/>
          </a:prstGeom>
        </p:spPr>
      </p:pic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AD6B0FE5-238E-46B9-8A5E-7CA81DC86D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884" y="1171074"/>
            <a:ext cx="11658600" cy="5149515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025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060688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9" name="Picture 8" descr="Text&#10;&#10;Description automatically generated with low confidence">
            <a:extLst>
              <a:ext uri="{FF2B5EF4-FFF2-40B4-BE49-F238E27FC236}">
                <a16:creationId xmlns:a16="http://schemas.microsoft.com/office/drawing/2014/main" id="{41E47849-FF6A-6F4D-B1D5-786219E9FD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990600"/>
            <a:ext cx="950641" cy="838200"/>
          </a:xfrm>
          <a:prstGeom prst="rect">
            <a:avLst/>
          </a:prstGeom>
        </p:spPr>
      </p:pic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459080CA-9E13-4611-BA0D-9E828DAE099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5900" y="1932384"/>
            <a:ext cx="11483012" cy="4388205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62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Blank for Fig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060688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7" name="Picture 6" descr="Text&#10;&#10;Description automatically generated with low confidence">
            <a:extLst>
              <a:ext uri="{FF2B5EF4-FFF2-40B4-BE49-F238E27FC236}">
                <a16:creationId xmlns:a16="http://schemas.microsoft.com/office/drawing/2014/main" id="{E6AF446B-7CFD-6648-9F86-7B714958FC6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990600"/>
            <a:ext cx="950641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168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 with 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060688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9" name="Picture 8" descr="choice blocks-02.png">
            <a:extLst>
              <a:ext uri="{FF2B5EF4-FFF2-40B4-BE49-F238E27FC236}">
                <a16:creationId xmlns:a16="http://schemas.microsoft.com/office/drawing/2014/main" id="{C5845DEC-FBB0-0640-9CCE-DD53C8BFE7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9657228" y="4648200"/>
            <a:ext cx="2534771" cy="2209800"/>
          </a:xfrm>
          <a:prstGeom prst="rect">
            <a:avLst/>
          </a:prstGeom>
        </p:spPr>
      </p:pic>
      <p:pic>
        <p:nvPicPr>
          <p:cNvPr id="12" name="Picture 11" descr="Text&#10;&#10;Description automatically generated with low confidence">
            <a:extLst>
              <a:ext uri="{FF2B5EF4-FFF2-40B4-BE49-F238E27FC236}">
                <a16:creationId xmlns:a16="http://schemas.microsoft.com/office/drawing/2014/main" id="{FDC120C7-C7AD-5B48-B43E-CEA49F2A537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8200" y="990600"/>
            <a:ext cx="950641" cy="838200"/>
          </a:xfrm>
          <a:prstGeom prst="rect">
            <a:avLst/>
          </a:prstGeom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65C6CE23-B42B-4F84-BA8A-1139E7B288D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1368" y="2209800"/>
            <a:ext cx="11474116" cy="4110789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626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094B72B-F5CD-E74F-BC5A-2B694B5D84EF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0" y="0"/>
            <a:ext cx="12179300" cy="9398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5900" y="1307130"/>
            <a:ext cx="11280203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94112" y="644547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C4C4C4"/>
                </a:solidFill>
                <a:latin typeface="Arial"/>
                <a:cs typeface="Arial"/>
              </a:defRPr>
            </a:lvl1pPr>
          </a:lstStyle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103460" y="6455643"/>
            <a:ext cx="64199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2022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93832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25" r:id="rId2"/>
    <p:sldLayoutId id="2147483800" r:id="rId3"/>
    <p:sldLayoutId id="2147483810" r:id="rId4"/>
    <p:sldLayoutId id="2147483801" r:id="rId5"/>
    <p:sldLayoutId id="2147483802" r:id="rId6"/>
    <p:sldLayoutId id="2147483818" r:id="rId7"/>
    <p:sldLayoutId id="2147483822" r:id="rId8"/>
    <p:sldLayoutId id="2147483819" r:id="rId9"/>
    <p:sldLayoutId id="2147483826" r:id="rId10"/>
    <p:sldLayoutId id="2147483816" r:id="rId11"/>
    <p:sldLayoutId id="2147483823" r:id="rId12"/>
    <p:sldLayoutId id="2147483817" r:id="rId13"/>
    <p:sldLayoutId id="2147483821" r:id="rId14"/>
    <p:sldLayoutId id="2147483804" r:id="rId15"/>
    <p:sldLayoutId id="2147483827" r:id="rId16"/>
    <p:sldLayoutId id="2147483828" r:id="rId17"/>
    <p:sldLayoutId id="2147483829" r:id="rId18"/>
    <p:sldLayoutId id="2147483830" r:id="rId19"/>
    <p:sldLayoutId id="2147483831" r:id="rId20"/>
    <p:sldLayoutId id="2147483832" r:id="rId21"/>
    <p:sldLayoutId id="2147483833" r:id="rId22"/>
    <p:sldLayoutId id="2147483834" r:id="rId23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Calibri" panose="020F0502020204030204" pitchFamily="34" charset="0"/>
        </a:defRPr>
      </a:lvl1pPr>
    </p:titleStyle>
    <p:bodyStyle>
      <a:lvl1pPr marL="230188" marR="0" indent="-230188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rgbClr val="009DDC"/>
        </a:buClr>
        <a:buSzTx/>
        <a:buFont typeface="Arial"/>
        <a:buChar char="•"/>
        <a:tabLst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1pPr>
      <a:lvl2pPr marL="573088" indent="-231775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•"/>
        <a:tabLst/>
        <a:defRPr lang="en-US" sz="1600" kern="1200" dirty="0">
          <a:solidFill>
            <a:schemeClr val="tx1"/>
          </a:solidFill>
          <a:latin typeface="+mn-lt"/>
          <a:ea typeface="+mn-ea"/>
          <a:cs typeface="+mn-cs"/>
        </a:defRPr>
      </a:lvl2pPr>
      <a:lvl3pPr marL="803275" indent="-174625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•"/>
        <a:tabLst/>
        <a:defRPr lang="en-US" sz="14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089025" indent="-174625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–"/>
        <a:defRPr lang="en-US" sz="1400" kern="1200" dirty="0">
          <a:solidFill>
            <a:schemeClr val="tx1"/>
          </a:solidFill>
          <a:latin typeface="+mn-lt"/>
          <a:ea typeface="+mn-ea"/>
          <a:cs typeface="+mn-cs"/>
        </a:defRPr>
      </a:lvl4pPr>
      <a:lvl5pPr marL="1376363" indent="-63500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»"/>
        <a:defRPr lang="en-US" sz="140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230188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EDA342A-9FB8-5047-81FB-CF4078E5357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5900" y="1302040"/>
            <a:ext cx="11280200" cy="4131352"/>
          </a:xfrm>
        </p:spPr>
        <p:txBody>
          <a:bodyPr/>
          <a:lstStyle/>
          <a:p>
            <a:r>
              <a:rPr lang="en-US" dirty="0"/>
              <a:t>Accessing Windows 11</a:t>
            </a:r>
          </a:p>
          <a:p>
            <a:r>
              <a:rPr lang="en-US" dirty="0"/>
              <a:t>Accessing Locally Installed Apps</a:t>
            </a:r>
          </a:p>
          <a:p>
            <a:r>
              <a:rPr lang="en-US" dirty="0"/>
              <a:t>Accessing Cloud-Based Apps and Content</a:t>
            </a:r>
          </a:p>
          <a:p>
            <a:r>
              <a:rPr lang="en-US" dirty="0"/>
              <a:t>Managing Files and Folders</a:t>
            </a:r>
          </a:p>
          <a:p>
            <a:r>
              <a:rPr lang="en-US" dirty="0"/>
              <a:t>Configuring Windows 11</a:t>
            </a:r>
          </a:p>
          <a:p>
            <a:r>
              <a:rPr lang="en-US" dirty="0"/>
              <a:t>Security Your Computer</a:t>
            </a:r>
          </a:p>
          <a:p>
            <a:r>
              <a:rPr lang="en-US" dirty="0"/>
              <a:t>Using Backup and Recovery Tools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D35ED09-2704-1146-88AC-44FCB11C7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Course Outline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4879293"/>
      </p:ext>
    </p:extLst>
  </p:cSld>
  <p:clrMapOvr>
    <a:masterClrMapping/>
  </p:clrMapOvr>
</p:sld>
</file>

<file path=ppt/theme/theme1.xml><?xml version="1.0" encoding="utf-8"?>
<a:theme xmlns:a="http://schemas.openxmlformats.org/drawingml/2006/main" name="LO Choice">
  <a:themeElements>
    <a:clrScheme name="LO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DDC"/>
      </a:accent1>
      <a:accent2>
        <a:srgbClr val="1D76BB"/>
      </a:accent2>
      <a:accent3>
        <a:srgbClr val="B2D237"/>
      </a:accent3>
      <a:accent4>
        <a:srgbClr val="1D3764"/>
      </a:accent4>
      <a:accent5>
        <a:srgbClr val="972883"/>
      </a:accent5>
      <a:accent6>
        <a:srgbClr val="5F1F5A"/>
      </a:accent6>
      <a:hlink>
        <a:srgbClr val="009DDC"/>
      </a:hlink>
      <a:folHlink>
        <a:srgbClr val="009DDC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E62428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O_OV_Template_5_0-WIDE-FIXED BULLETS.pptx" id="{121B077B-EC7F-4D52-AC4E-8DC6E6BBF38B}" vid="{3576FE7A-8CC7-45F6-BE79-02607CD7D3A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LO_OV_Template_5_1-WIDE</Template>
  <TotalTime>1</TotalTime>
  <Words>31</Words>
  <Application>Microsoft Office PowerPoint</Application>
  <PresentationFormat>Widescreen</PresentationFormat>
  <Paragraphs>10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LO Choice</vt:lpstr>
      <vt:lpstr>Course Outline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Microsoft Windows 11</dc:title>
  <dc:creator>Gail Sandler</dc:creator>
  <cp:lastModifiedBy>Michelle Farney</cp:lastModifiedBy>
  <cp:revision>3</cp:revision>
  <dcterms:created xsi:type="dcterms:W3CDTF">2021-12-29T20:26:15Z</dcterms:created>
  <dcterms:modified xsi:type="dcterms:W3CDTF">2022-01-06T19:32:39Z</dcterms:modified>
</cp:coreProperties>
</file>