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21"/>
  </p:notesMasterIdLst>
  <p:handoutMasterIdLst>
    <p:handoutMasterId r:id="rId22"/>
  </p:handoutMasterIdLst>
  <p:sldIdLst>
    <p:sldId id="261" r:id="rId2"/>
    <p:sldId id="267" r:id="rId3"/>
    <p:sldId id="285" r:id="rId4"/>
    <p:sldId id="271" r:id="rId5"/>
    <p:sldId id="268" r:id="rId6"/>
    <p:sldId id="269" r:id="rId7"/>
    <p:sldId id="270" r:id="rId8"/>
    <p:sldId id="272" r:id="rId9"/>
    <p:sldId id="274" r:id="rId10"/>
    <p:sldId id="275" r:id="rId11"/>
    <p:sldId id="276" r:id="rId12"/>
    <p:sldId id="277" r:id="rId13"/>
    <p:sldId id="278" r:id="rId14"/>
    <p:sldId id="279" r:id="rId15"/>
    <p:sldId id="280" r:id="rId16"/>
    <p:sldId id="282" r:id="rId17"/>
    <p:sldId id="283" r:id="rId18"/>
    <p:sldId id="284" r:id="rId19"/>
    <p:sldId id="26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9696"/>
    <a:srgbClr val="E62428"/>
    <a:srgbClr val="F6A61E"/>
    <a:srgbClr val="FBD12A"/>
    <a:srgbClr val="01A1DD"/>
    <a:srgbClr val="1B3764"/>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6" autoAdjust="0"/>
    <p:restoredTop sz="86452" autoAdjust="0"/>
  </p:normalViewPr>
  <p:slideViewPr>
    <p:cSldViewPr snapToGrid="0">
      <p:cViewPr varScale="1">
        <p:scale>
          <a:sx n="68" d="100"/>
          <a:sy n="68" d="100"/>
        </p:scale>
        <p:origin x="396" y="60"/>
      </p:cViewPr>
      <p:guideLst>
        <p:guide orient="horz" pos="2160"/>
        <p:guide pos="3840"/>
      </p:guideLst>
    </p:cSldViewPr>
  </p:slideViewPr>
  <p:outlineViewPr>
    <p:cViewPr>
      <p:scale>
        <a:sx n="33" d="100"/>
        <a:sy n="33" d="100"/>
      </p:scale>
      <p:origin x="0" y="-3816"/>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60" d="100"/>
          <a:sy n="60" d="100"/>
        </p:scale>
        <p:origin x="338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2/10/2022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2/10/2022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1</a:t>
            </a:fld>
            <a:endParaRPr lang="en-US" dirty="0"/>
          </a:p>
        </p:txBody>
      </p:sp>
    </p:spTree>
    <p:extLst>
      <p:ext uri="{BB962C8B-B14F-4D97-AF65-F5344CB8AC3E}">
        <p14:creationId xmlns:p14="http://schemas.microsoft.com/office/powerpoint/2010/main" val="155592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2</a:t>
            </a:fld>
            <a:endParaRPr lang="en-US" dirty="0"/>
          </a:p>
        </p:txBody>
      </p:sp>
    </p:spTree>
    <p:extLst>
      <p:ext uri="{BB962C8B-B14F-4D97-AF65-F5344CB8AC3E}">
        <p14:creationId xmlns:p14="http://schemas.microsoft.com/office/powerpoint/2010/main" val="1019199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19</a:t>
            </a:fld>
            <a:endParaRPr lang="en-US" dirty="0"/>
          </a:p>
        </p:txBody>
      </p:sp>
    </p:spTree>
    <p:extLst>
      <p:ext uri="{BB962C8B-B14F-4D97-AF65-F5344CB8AC3E}">
        <p14:creationId xmlns:p14="http://schemas.microsoft.com/office/powerpoint/2010/main" val="35862378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0888"/>
            <a:ext cx="12192000" cy="896112"/>
          </a:xfrm>
          <a:prstGeom prst="rect">
            <a:avLst/>
          </a:prstGeom>
        </p:spPr>
      </p:pic>
      <p:sp>
        <p:nvSpPr>
          <p:cNvPr id="11" name="Content Placeholder 2"/>
          <p:cNvSpPr>
            <a:spLocks noGrp="1"/>
          </p:cNvSpPr>
          <p:nvPr>
            <p:ph idx="1"/>
          </p:nvPr>
        </p:nvSpPr>
        <p:spPr>
          <a:xfrm>
            <a:off x="455900" y="1302040"/>
            <a:ext cx="11280200" cy="4131352"/>
          </a:xfrm>
          <a:prstGeom prst="rect">
            <a:avLst/>
          </a:prstGeom>
        </p:spPr>
        <p:txBody>
          <a:bodyPr/>
          <a:lstStyle>
            <a:lvl1pPr marL="230188" marR="0" indent="-230188" algn="l" defTabSz="457200" rtl="0" eaLnBrk="1" fontAlgn="auto" latinLnBrk="0" hangingPunct="1">
              <a:lnSpc>
                <a:spcPct val="100000"/>
              </a:lnSpc>
              <a:spcBef>
                <a:spcPct val="20000"/>
              </a:spcBef>
              <a:spcAft>
                <a:spcPts val="0"/>
              </a:spcAft>
              <a:buClr>
                <a:srgbClr val="009DDC"/>
              </a:buClr>
              <a:buSzTx/>
              <a:buFont typeface="Arial" panose="020B0604020202020204" pitchFamily="34" charset="0"/>
              <a:buChar char="•"/>
              <a:tabLst/>
              <a:defRPr lang="en-US" sz="1800" kern="1200" dirty="0" smtClean="0">
                <a:solidFill>
                  <a:schemeClr val="tx1"/>
                </a:solidFill>
                <a:latin typeface="+mn-lt"/>
                <a:ea typeface="+mn-ea"/>
                <a:cs typeface="+mn-cs"/>
              </a:defRPr>
            </a:lvl1pPr>
            <a:lvl2pPr marL="573088" marR="0" indent="-231775" algn="l" defTabSz="457200" rtl="0" eaLnBrk="1" fontAlgn="auto" latinLnBrk="0" hangingPunct="1">
              <a:lnSpc>
                <a:spcPct val="100000"/>
              </a:lnSpc>
              <a:spcBef>
                <a:spcPct val="20000"/>
              </a:spcBef>
              <a:spcAft>
                <a:spcPts val="0"/>
              </a:spcAft>
              <a:buClr>
                <a:srgbClr val="009DDC"/>
              </a:buClr>
              <a:buSzTx/>
              <a:buFont typeface="Arial"/>
              <a:buChar char="•"/>
              <a:tabLst/>
              <a:defRPr lang="en-US" dirty="0"/>
            </a:lvl2pPr>
            <a:lvl3pPr marL="803275" marR="0" indent="-174625" algn="l" defTabSz="457200" rtl="0" eaLnBrk="1" fontAlgn="auto" latinLnBrk="0" hangingPunct="1">
              <a:lnSpc>
                <a:spcPct val="100000"/>
              </a:lnSpc>
              <a:spcBef>
                <a:spcPct val="20000"/>
              </a:spcBef>
              <a:spcAft>
                <a:spcPts val="0"/>
              </a:spcAft>
              <a:buClr>
                <a:srgbClr val="009DDC"/>
              </a:buClr>
              <a:buSzTx/>
              <a:buFont typeface="Arial"/>
              <a:buChar char="•"/>
              <a:tabLst/>
              <a:defRPr lang="en-US" dirty="0"/>
            </a:lvl3pPr>
            <a:lvl4pPr marL="1144588" indent="-230188">
              <a:buClr>
                <a:srgbClr val="009DDC"/>
              </a:buClr>
              <a:buFont typeface="Arial" panose="020B0604020202020204" pitchFamily="34" charset="0"/>
              <a:buChar char="•"/>
              <a:defRPr lang="en-US" dirty="0"/>
            </a:lvl4pPr>
            <a:lvl5pPr marL="1146175" indent="0">
              <a:buNone/>
              <a:defRPr lang="en-US" dirty="0"/>
            </a:lvl5pPr>
          </a:lstStyle>
          <a:p>
            <a:pPr marL="173038" lvl="0" indent="-173038"/>
            <a:r>
              <a:rPr lang="en-US"/>
              <a:t>Click to edit Master text styles</a:t>
            </a:r>
          </a:p>
          <a:p>
            <a:pPr marL="173038" lvl="1" indent="-173038"/>
            <a:r>
              <a:rPr lang="en-US"/>
              <a:t>Second level</a:t>
            </a:r>
          </a:p>
          <a:p>
            <a:pPr marL="173038" lvl="2" indent="-173038"/>
            <a:r>
              <a:rPr lang="en-US"/>
              <a:t>Third level</a:t>
            </a:r>
          </a:p>
          <a:p>
            <a:pPr marL="173038" lvl="3" indent="-173038"/>
            <a:r>
              <a:rPr lang="en-US"/>
              <a:t>Fourth level</a:t>
            </a:r>
          </a:p>
          <a:p>
            <a:pPr marL="173038" lvl="4" indent="-173038"/>
            <a:r>
              <a:rPr lang="en-US"/>
              <a:t>Fifth level</a:t>
            </a:r>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3720533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Glossary Term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E353B-495C-4B36-B7B9-BDB47B8D29B0}"/>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6AFE95E1-3B2D-4F7F-8B4B-E56698179A37}"/>
              </a:ext>
            </a:extLst>
          </p:cNvPr>
          <p:cNvSpPr>
            <a:spLocks noGrp="1"/>
          </p:cNvSpPr>
          <p:nvPr>
            <p:ph type="sldNum" sz="quarter" idx="10"/>
          </p:nvPr>
        </p:nvSpPr>
        <p:spPr/>
        <p:txBody>
          <a:bodyPr/>
          <a:lstStyle/>
          <a:p>
            <a:fld id="{A8160BDD-7155-D744-B749-9730458604AD}" type="slidenum">
              <a:rPr lang="en-US" smtClean="0"/>
              <a:pPr/>
              <a:t>‹#›</a:t>
            </a:fld>
            <a:endParaRPr lang="en-US" dirty="0"/>
          </a:p>
        </p:txBody>
      </p:sp>
      <p:sp>
        <p:nvSpPr>
          <p:cNvPr id="5" name="Text Placeholder 12">
            <a:extLst>
              <a:ext uri="{FF2B5EF4-FFF2-40B4-BE49-F238E27FC236}">
                <a16:creationId xmlns:a16="http://schemas.microsoft.com/office/drawing/2014/main" id="{D5A58856-F166-4DAD-97B3-888D3997E4D0}"/>
              </a:ext>
            </a:extLst>
          </p:cNvPr>
          <p:cNvSpPr>
            <a:spLocks noGrp="1"/>
          </p:cNvSpPr>
          <p:nvPr>
            <p:ph type="body" sz="quarter" idx="13" hasCustomPrompt="1"/>
          </p:nvPr>
        </p:nvSpPr>
        <p:spPr>
          <a:xfrm>
            <a:off x="914400" y="3429000"/>
            <a:ext cx="10363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6" name="Picture 5" descr="Text&#10;&#10;Description automatically generated with low confidence">
            <a:extLst>
              <a:ext uri="{FF2B5EF4-FFF2-40B4-BE49-F238E27FC236}">
                <a16:creationId xmlns:a16="http://schemas.microsoft.com/office/drawing/2014/main" id="{DA1BAF57-126D-0845-A733-BBE5F1C5644A}"/>
              </a:ext>
            </a:extLst>
          </p:cNvPr>
          <p:cNvPicPr>
            <a:picLocks noChangeAspect="1"/>
          </p:cNvPicPr>
          <p:nvPr/>
        </p:nvPicPr>
        <p:blipFill>
          <a:blip r:embed="rId2"/>
          <a:stretch>
            <a:fillRect/>
          </a:stretch>
        </p:blipFill>
        <p:spPr>
          <a:xfrm>
            <a:off x="5334000" y="1780459"/>
            <a:ext cx="1524000" cy="1343742"/>
          </a:xfrm>
          <a:prstGeom prst="rect">
            <a:avLst/>
          </a:prstGeom>
        </p:spPr>
      </p:pic>
      <p:pic>
        <p:nvPicPr>
          <p:cNvPr id="7" name="Picture 6" descr="Text&#10;&#10;Description automatically generated with low confidence">
            <a:extLst>
              <a:ext uri="{FF2B5EF4-FFF2-40B4-BE49-F238E27FC236}">
                <a16:creationId xmlns:a16="http://schemas.microsoft.com/office/drawing/2014/main" id="{B687623C-39B9-4467-8233-8E7CA270A43C}"/>
              </a:ext>
            </a:extLst>
          </p:cNvPr>
          <p:cNvPicPr>
            <a:picLocks noChangeAspect="1"/>
          </p:cNvPicPr>
          <p:nvPr userDrawn="1"/>
        </p:nvPicPr>
        <p:blipFill>
          <a:blip r:embed="rId2"/>
          <a:stretch>
            <a:fillRect/>
          </a:stretch>
        </p:blipFill>
        <p:spPr>
          <a:xfrm>
            <a:off x="5334000" y="1780459"/>
            <a:ext cx="1524000" cy="1343742"/>
          </a:xfrm>
          <a:prstGeom prst="rect">
            <a:avLst/>
          </a:prstGeom>
        </p:spPr>
      </p:pic>
    </p:spTree>
    <p:extLst>
      <p:ext uri="{BB962C8B-B14F-4D97-AF65-F5344CB8AC3E}">
        <p14:creationId xmlns:p14="http://schemas.microsoft.com/office/powerpoint/2010/main" val="3822233666"/>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0" name="Picture 9">
            <a:extLst>
              <a:ext uri="{FF2B5EF4-FFF2-40B4-BE49-F238E27FC236}">
                <a16:creationId xmlns:a16="http://schemas.microsoft.com/office/drawing/2014/main" id="{9563D8FB-F616-A141-BA60-05CD722139BA}"/>
              </a:ext>
            </a:extLst>
          </p:cNvPr>
          <p:cNvPicPr>
            <a:picLocks noChangeAspect="1"/>
          </p:cNvPicPr>
          <p:nvPr/>
        </p:nvPicPr>
        <p:blipFill>
          <a:blip r:embed="rId2"/>
          <a:srcRect/>
          <a:stretch/>
        </p:blipFill>
        <p:spPr>
          <a:xfrm>
            <a:off x="10210800" y="5034665"/>
            <a:ext cx="1646638" cy="1528552"/>
          </a:xfrm>
          <a:prstGeom prst="rect">
            <a:avLst/>
          </a:prstGeom>
        </p:spPr>
      </p:pic>
      <p:sp>
        <p:nvSpPr>
          <p:cNvPr id="7" name="Text Placeholder 2">
            <a:extLst>
              <a:ext uri="{FF2B5EF4-FFF2-40B4-BE49-F238E27FC236}">
                <a16:creationId xmlns:a16="http://schemas.microsoft.com/office/drawing/2014/main" id="{B85E1C47-D85D-4CE3-89CB-07B55B63FC32}"/>
              </a:ext>
            </a:extLst>
          </p:cNvPr>
          <p:cNvSpPr>
            <a:spLocks noGrp="1"/>
          </p:cNvSpPr>
          <p:nvPr>
            <p:ph type="body" sz="quarter" idx="13"/>
          </p:nvPr>
        </p:nvSpPr>
        <p:spPr>
          <a:xfrm>
            <a:off x="455900" y="1411322"/>
            <a:ext cx="11401538" cy="4869161"/>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5764762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12" name="Picture 11" descr="bottom graphic.png">
            <a:extLst>
              <a:ext uri="{FF2B5EF4-FFF2-40B4-BE49-F238E27FC236}">
                <a16:creationId xmlns:a16="http://schemas.microsoft.com/office/drawing/2014/main" id="{C4E4A9A1-6CA7-4F15-AE41-4322B29471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DDCDD523-54D1-CD4E-AACE-95136B63F7F6}"/>
              </a:ext>
            </a:extLst>
          </p:cNvPr>
          <p:cNvPicPr>
            <a:picLocks noChangeAspect="1"/>
          </p:cNvPicPr>
          <p:nvPr/>
        </p:nvPicPr>
        <p:blipFill>
          <a:blip r:embed="rId3"/>
          <a:srcRect/>
          <a:stretch/>
        </p:blipFill>
        <p:spPr>
          <a:xfrm>
            <a:off x="4724400" y="1817870"/>
            <a:ext cx="2743199" cy="2546476"/>
          </a:xfrm>
          <a:prstGeom prst="rect">
            <a:avLst/>
          </a:prstGeom>
        </p:spPr>
      </p:pic>
      <p:sp>
        <p:nvSpPr>
          <p:cNvPr id="7" name="TextBox 6">
            <a:extLst>
              <a:ext uri="{FF2B5EF4-FFF2-40B4-BE49-F238E27FC236}">
                <a16:creationId xmlns:a16="http://schemas.microsoft.com/office/drawing/2014/main" id="{AD964964-508C-46B9-899E-3D589239F6A1}"/>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8" name="Picture 7" descr="bottom graphic.png">
            <a:extLst>
              <a:ext uri="{FF2B5EF4-FFF2-40B4-BE49-F238E27FC236}">
                <a16:creationId xmlns:a16="http://schemas.microsoft.com/office/drawing/2014/main" id="{181CEF28-EBAA-4D19-B5D5-A468DCC250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9" name="Picture 8">
            <a:extLst>
              <a:ext uri="{FF2B5EF4-FFF2-40B4-BE49-F238E27FC236}">
                <a16:creationId xmlns:a16="http://schemas.microsoft.com/office/drawing/2014/main" id="{F16E69F2-2591-4CDE-A764-3A3058552B66}"/>
              </a:ext>
            </a:extLst>
          </p:cNvPr>
          <p:cNvPicPr>
            <a:picLocks noChangeAspect="1"/>
          </p:cNvPicPr>
          <p:nvPr userDrawn="1"/>
        </p:nvPicPr>
        <p:blipFill>
          <a:blip r:embed="rId3"/>
          <a:srcRect/>
          <a:stretch/>
        </p:blipFill>
        <p:spPr>
          <a:xfrm>
            <a:off x="4724400" y="1817870"/>
            <a:ext cx="2743199" cy="2546476"/>
          </a:xfrm>
          <a:prstGeom prst="rect">
            <a:avLst/>
          </a:prstGeom>
        </p:spPr>
      </p:pic>
    </p:spTree>
    <p:extLst>
      <p:ext uri="{BB962C8B-B14F-4D97-AF65-F5344CB8AC3E}">
        <p14:creationId xmlns:p14="http://schemas.microsoft.com/office/powerpoint/2010/main" val="2497820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1" name="Picture 10">
            <a:extLst>
              <a:ext uri="{FF2B5EF4-FFF2-40B4-BE49-F238E27FC236}">
                <a16:creationId xmlns:a16="http://schemas.microsoft.com/office/drawing/2014/main" id="{D1A4FA53-9C9D-FD41-B6C8-250E899E3689}"/>
              </a:ext>
            </a:extLst>
          </p:cNvPr>
          <p:cNvPicPr>
            <a:picLocks noChangeAspect="1"/>
          </p:cNvPicPr>
          <p:nvPr/>
        </p:nvPicPr>
        <p:blipFill>
          <a:blip r:embed="rId2"/>
          <a:srcRect/>
          <a:stretch/>
        </p:blipFill>
        <p:spPr>
          <a:xfrm>
            <a:off x="10287000" y="5029200"/>
            <a:ext cx="1523999" cy="1478843"/>
          </a:xfrm>
          <a:prstGeom prst="rect">
            <a:avLst/>
          </a:prstGeom>
        </p:spPr>
      </p:pic>
      <p:sp>
        <p:nvSpPr>
          <p:cNvPr id="9" name="Text Placeholder 2">
            <a:extLst>
              <a:ext uri="{FF2B5EF4-FFF2-40B4-BE49-F238E27FC236}">
                <a16:creationId xmlns:a16="http://schemas.microsoft.com/office/drawing/2014/main" id="{6644051F-6872-45A8-A2EA-CC8EFCDF6973}"/>
              </a:ext>
            </a:extLst>
          </p:cNvPr>
          <p:cNvSpPr>
            <a:spLocks noGrp="1"/>
          </p:cNvSpPr>
          <p:nvPr>
            <p:ph type="body" sz="quarter" idx="13"/>
          </p:nvPr>
        </p:nvSpPr>
        <p:spPr>
          <a:xfrm>
            <a:off x="455899" y="1435176"/>
            <a:ext cx="11355099" cy="4885413"/>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282949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8" name="Picture 7" descr="bottom graphic.png">
            <a:extLst>
              <a:ext uri="{FF2B5EF4-FFF2-40B4-BE49-F238E27FC236}">
                <a16:creationId xmlns:a16="http://schemas.microsoft.com/office/drawing/2014/main" id="{7FA1B561-FD09-4177-BEFF-5AE0DBC8A7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3CF6A015-2A93-3241-99D6-E32A4EDC3364}"/>
              </a:ext>
            </a:extLst>
          </p:cNvPr>
          <p:cNvPicPr>
            <a:picLocks noChangeAspect="1"/>
          </p:cNvPicPr>
          <p:nvPr/>
        </p:nvPicPr>
        <p:blipFill>
          <a:blip r:embed="rId3"/>
          <a:srcRect/>
          <a:stretch/>
        </p:blipFill>
        <p:spPr>
          <a:xfrm>
            <a:off x="4781463" y="1828800"/>
            <a:ext cx="2629074" cy="2551175"/>
          </a:xfrm>
          <a:prstGeom prst="rect">
            <a:avLst/>
          </a:prstGeom>
        </p:spPr>
      </p:pic>
      <p:sp>
        <p:nvSpPr>
          <p:cNvPr id="7" name="TextBox 6">
            <a:extLst>
              <a:ext uri="{FF2B5EF4-FFF2-40B4-BE49-F238E27FC236}">
                <a16:creationId xmlns:a16="http://schemas.microsoft.com/office/drawing/2014/main" id="{1EF4F6DC-282F-4495-9A98-D4FA1AED1D5B}"/>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9" name="Picture 8" descr="bottom graphic.png">
            <a:extLst>
              <a:ext uri="{FF2B5EF4-FFF2-40B4-BE49-F238E27FC236}">
                <a16:creationId xmlns:a16="http://schemas.microsoft.com/office/drawing/2014/main" id="{E369107B-0014-4BF0-A28B-E4DCB4A754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10" name="Picture 9">
            <a:extLst>
              <a:ext uri="{FF2B5EF4-FFF2-40B4-BE49-F238E27FC236}">
                <a16:creationId xmlns:a16="http://schemas.microsoft.com/office/drawing/2014/main" id="{A75CC2A6-A259-4C1F-A767-E42693E4600F}"/>
              </a:ext>
            </a:extLst>
          </p:cNvPr>
          <p:cNvPicPr>
            <a:picLocks noChangeAspect="1"/>
          </p:cNvPicPr>
          <p:nvPr userDrawn="1"/>
        </p:nvPicPr>
        <p:blipFill>
          <a:blip r:embed="rId3"/>
          <a:srcRect/>
          <a:stretch/>
        </p:blipFill>
        <p:spPr>
          <a:xfrm>
            <a:off x="4781463" y="1828800"/>
            <a:ext cx="2629074" cy="2551175"/>
          </a:xfrm>
          <a:prstGeom prst="rect">
            <a:avLst/>
          </a:prstGeom>
        </p:spPr>
      </p:pic>
    </p:spTree>
    <p:extLst>
      <p:ext uri="{BB962C8B-B14F-4D97-AF65-F5344CB8AC3E}">
        <p14:creationId xmlns:p14="http://schemas.microsoft.com/office/powerpoint/2010/main" val="2518362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4" name="Picture 3" descr="bubbles.png"/>
          <p:cNvPicPr>
            <a:picLocks noChangeAspect="1"/>
          </p:cNvPicPr>
          <p:nvPr/>
        </p:nvPicPr>
        <p:blipFill rotWithShape="1">
          <a:blip r:embed="rId2">
            <a:extLst>
              <a:ext uri="{28A0092B-C50C-407E-A947-70E740481C1C}">
                <a14:useLocalDpi xmlns:a14="http://schemas.microsoft.com/office/drawing/2010/main" val="0"/>
              </a:ext>
            </a:extLst>
          </a:blip>
          <a:srcRect l="52379" t="67295"/>
          <a:stretch/>
        </p:blipFill>
        <p:spPr>
          <a:xfrm>
            <a:off x="8763000" y="4980200"/>
            <a:ext cx="3443722" cy="1910931"/>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455900" y="1302042"/>
            <a:ext cx="1128020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Reflective Questions</a:t>
            </a:r>
          </a:p>
        </p:txBody>
      </p:sp>
      <p:sp>
        <p:nvSpPr>
          <p:cNvPr id="8" name="TextBox 7">
            <a:extLst>
              <a:ext uri="{FF2B5EF4-FFF2-40B4-BE49-F238E27FC236}">
                <a16:creationId xmlns:a16="http://schemas.microsoft.com/office/drawing/2014/main" id="{4E5AAB3B-ACC6-47D0-AD35-94BDCA8983E3}"/>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Reflective Questions</a:t>
            </a:r>
          </a:p>
        </p:txBody>
      </p:sp>
    </p:spTree>
    <p:extLst>
      <p:ext uri="{BB962C8B-B14F-4D97-AF65-F5344CB8AC3E}">
        <p14:creationId xmlns:p14="http://schemas.microsoft.com/office/powerpoint/2010/main" val="4262377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_NoHeader">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dirty="0"/>
          </a:p>
        </p:txBody>
      </p:sp>
      <p:sp>
        <p:nvSpPr>
          <p:cNvPr id="2" name="Rectangle 1">
            <a:extLst>
              <a:ext uri="{FF2B5EF4-FFF2-40B4-BE49-F238E27FC236}">
                <a16:creationId xmlns:a16="http://schemas.microsoft.com/office/drawing/2014/main" id="{C8193AA2-F1FD-415B-809F-52E7D4576B38}"/>
              </a:ext>
            </a:extLst>
          </p:cNvPr>
          <p:cNvSpPr/>
          <p:nvPr/>
        </p:nvSpPr>
        <p:spPr>
          <a:xfrm>
            <a:off x="0" y="1"/>
            <a:ext cx="12192000" cy="979749"/>
          </a:xfrm>
          <a:prstGeom prst="rect">
            <a:avLst/>
          </a:prstGeom>
          <a:solidFill>
            <a:schemeClr val="bg2"/>
          </a:solidFill>
          <a:ln w="28575" cap="flat" cmpd="sng" algn="ctr">
            <a:solidFill>
              <a:schemeClr val="bg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 name="Rectangle 4">
            <a:extLst>
              <a:ext uri="{FF2B5EF4-FFF2-40B4-BE49-F238E27FC236}">
                <a16:creationId xmlns:a16="http://schemas.microsoft.com/office/drawing/2014/main" id="{BBE9B901-6720-4DBF-ADB6-FBA0159F8635}"/>
              </a:ext>
            </a:extLst>
          </p:cNvPr>
          <p:cNvSpPr/>
          <p:nvPr userDrawn="1"/>
        </p:nvSpPr>
        <p:spPr>
          <a:xfrm>
            <a:off x="0" y="1"/>
            <a:ext cx="12192000" cy="979749"/>
          </a:xfrm>
          <a:prstGeom prst="rect">
            <a:avLst/>
          </a:prstGeom>
          <a:solidFill>
            <a:schemeClr val="bg2"/>
          </a:solidFill>
          <a:ln w="28575" cap="flat" cmpd="sng" algn="ctr">
            <a:solidFill>
              <a:schemeClr val="bg1"/>
            </a:solidFill>
            <a:prstDash val="solid"/>
          </a:ln>
          <a:effectLst/>
        </p:spPr>
        <p:txBody>
          <a:bodyPr rtlCol="0" anchor="ct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3526452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o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5" name="Text Placeholder 2">
            <a:extLst>
              <a:ext uri="{FF2B5EF4-FFF2-40B4-BE49-F238E27FC236}">
                <a16:creationId xmlns:a16="http://schemas.microsoft.com/office/drawing/2014/main" id="{2A884C12-DE19-4E1B-B00C-2700FCC75315}"/>
              </a:ext>
            </a:extLst>
          </p:cNvPr>
          <p:cNvSpPr>
            <a:spLocks noGrp="1"/>
          </p:cNvSpPr>
          <p:nvPr>
            <p:ph type="body" sz="quarter" idx="13"/>
          </p:nvPr>
        </p:nvSpPr>
        <p:spPr>
          <a:xfrm>
            <a:off x="455900" y="1302041"/>
            <a:ext cx="11483012" cy="4920960"/>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29343236"/>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7" name="Slide Number Placeholder 6"/>
          <p:cNvSpPr>
            <a:spLocks noGrp="1"/>
          </p:cNvSpPr>
          <p:nvPr>
            <p:ph type="sldNum" sz="quarter" idx="12"/>
          </p:nvPr>
        </p:nvSpPr>
        <p:spPr/>
        <p:txBody>
          <a:bodyPr/>
          <a:lstStyle/>
          <a:p>
            <a:fld id="{A8160BDD-7155-D744-B749-9730458604AD}" type="slidenum">
              <a:rPr lang="en-US" smtClean="0"/>
              <a:pPr/>
              <a:t>‹#›</a:t>
            </a:fld>
            <a:endParaRPr lang="en-US" dirty="0"/>
          </a:p>
        </p:txBody>
      </p:sp>
      <p:sp>
        <p:nvSpPr>
          <p:cNvPr id="4" name="Content Placeholder 3">
            <a:extLst>
              <a:ext uri="{FF2B5EF4-FFF2-40B4-BE49-F238E27FC236}">
                <a16:creationId xmlns:a16="http://schemas.microsoft.com/office/drawing/2014/main" id="{17312B24-7767-4666-8A1C-1BE0873C521A}"/>
              </a:ext>
            </a:extLst>
          </p:cNvPr>
          <p:cNvSpPr>
            <a:spLocks noGrp="1"/>
          </p:cNvSpPr>
          <p:nvPr>
            <p:ph sz="quarter" idx="16"/>
          </p:nvPr>
        </p:nvSpPr>
        <p:spPr>
          <a:xfrm>
            <a:off x="481950" y="1600203"/>
            <a:ext cx="5384800" cy="4525963"/>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DF335A91-456A-4718-9B74-6BD89D5DED9D}"/>
              </a:ext>
            </a:extLst>
          </p:cNvPr>
          <p:cNvSpPr>
            <a:spLocks noGrp="1"/>
          </p:cNvSpPr>
          <p:nvPr>
            <p:ph sz="quarter" idx="17"/>
          </p:nvPr>
        </p:nvSpPr>
        <p:spPr>
          <a:xfrm>
            <a:off x="6197600" y="1600203"/>
            <a:ext cx="5384800" cy="4525963"/>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3787102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609600" y="1535113"/>
            <a:ext cx="5386917"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93369" y="1535113"/>
            <a:ext cx="5389033"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Slide Number Placeholder 8"/>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Content Placeholder 3">
            <a:extLst>
              <a:ext uri="{FF2B5EF4-FFF2-40B4-BE49-F238E27FC236}">
                <a16:creationId xmlns:a16="http://schemas.microsoft.com/office/drawing/2014/main" id="{388D77D1-C4DF-45F5-BDD2-7CD0000C98F2}"/>
              </a:ext>
            </a:extLst>
          </p:cNvPr>
          <p:cNvSpPr>
            <a:spLocks noGrp="1"/>
          </p:cNvSpPr>
          <p:nvPr>
            <p:ph sz="quarter" idx="16"/>
          </p:nvPr>
        </p:nvSpPr>
        <p:spPr>
          <a:xfrm>
            <a:off x="611717" y="2231767"/>
            <a:ext cx="5384800" cy="4108875"/>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5334595B-648D-4F1B-955B-00D2A941201A}"/>
              </a:ext>
            </a:extLst>
          </p:cNvPr>
          <p:cNvSpPr>
            <a:spLocks noGrp="1"/>
          </p:cNvSpPr>
          <p:nvPr>
            <p:ph sz="quarter" idx="17"/>
          </p:nvPr>
        </p:nvSpPr>
        <p:spPr>
          <a:xfrm>
            <a:off x="6202483" y="2231767"/>
            <a:ext cx="5384800" cy="4108875"/>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74759821"/>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3480786"/>
            <a:ext cx="10363200" cy="1362075"/>
          </a:xfrm>
        </p:spPr>
        <p:txBody>
          <a:bodyPr anchor="t"/>
          <a:lstStyle>
            <a:lvl1pPr algn="ctr">
              <a:defRPr sz="4000" b="0" cap="none" baseline="0"/>
            </a:lvl1pPr>
          </a:lstStyle>
          <a:p>
            <a:r>
              <a:rPr lang="en-US" dirty="0"/>
              <a:t>Click to add Topic title</a:t>
            </a:r>
          </a:p>
        </p:txBody>
      </p:sp>
      <p:sp>
        <p:nvSpPr>
          <p:cNvPr id="3" name="Text Placeholder 2"/>
          <p:cNvSpPr>
            <a:spLocks noGrp="1"/>
          </p:cNvSpPr>
          <p:nvPr>
            <p:ph type="body" idx="1" hasCustomPrompt="1"/>
          </p:nvPr>
        </p:nvSpPr>
        <p:spPr>
          <a:xfrm>
            <a:off x="963084" y="1980599"/>
            <a:ext cx="10363200" cy="1500187"/>
          </a:xfrm>
        </p:spPr>
        <p:txBody>
          <a:bodyPr anchor="b"/>
          <a:lstStyle>
            <a:lvl1pPr marL="0" indent="0" algn="ctr">
              <a:buNone/>
              <a:defRPr sz="4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add "Topic [letter]"</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
        <p:nvSpPr>
          <p:cNvPr id="5" name="Footer Placeholder 2">
            <a:extLst>
              <a:ext uri="{FF2B5EF4-FFF2-40B4-BE49-F238E27FC236}">
                <a16:creationId xmlns:a16="http://schemas.microsoft.com/office/drawing/2014/main" id="{8FDC4D2C-B4F5-41A9-ABFD-D19613EFB4E4}"/>
              </a:ext>
            </a:extLst>
          </p:cNvPr>
          <p:cNvSpPr txBox="1">
            <a:spLocks/>
          </p:cNvSpPr>
          <p:nvPr/>
        </p:nvSpPr>
        <p:spPr>
          <a:xfrm>
            <a:off x="103460" y="6455643"/>
            <a:ext cx="6419943"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2022 Logical Operations, Inc. All rights reserved.</a:t>
            </a:r>
          </a:p>
        </p:txBody>
      </p:sp>
    </p:spTree>
    <p:extLst>
      <p:ext uri="{BB962C8B-B14F-4D97-AF65-F5344CB8AC3E}">
        <p14:creationId xmlns:p14="http://schemas.microsoft.com/office/powerpoint/2010/main" val="8917729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3297" y="107462"/>
            <a:ext cx="10824303" cy="820616"/>
          </a:xfrm>
        </p:spPr>
        <p:txBody>
          <a:bodyPr anchor="ctr" anchorCtr="0">
            <a:noAutofit/>
          </a:bodyPr>
          <a:lstStyle>
            <a:lvl1pPr algn="l">
              <a:defRPr sz="2400" b="0"/>
            </a:lvl1pPr>
          </a:lstStyle>
          <a:p>
            <a:r>
              <a:rPr lang="en-US" dirty="0"/>
              <a:t>Click to add title</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lang="en-US" dirty="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pPr/>
              <a:t>‹#›</a:t>
            </a:fld>
            <a:endParaRPr lang="en-US" dirty="0"/>
          </a:p>
        </p:txBody>
      </p:sp>
      <p:sp>
        <p:nvSpPr>
          <p:cNvPr id="6" name="Content Placeholder 3">
            <a:extLst>
              <a:ext uri="{FF2B5EF4-FFF2-40B4-BE49-F238E27FC236}">
                <a16:creationId xmlns:a16="http://schemas.microsoft.com/office/drawing/2014/main" id="{366ED6B5-4FB4-4D16-9B47-1E16709229F2}"/>
              </a:ext>
            </a:extLst>
          </p:cNvPr>
          <p:cNvSpPr>
            <a:spLocks noGrp="1"/>
          </p:cNvSpPr>
          <p:nvPr>
            <p:ph sz="quarter" idx="17"/>
          </p:nvPr>
        </p:nvSpPr>
        <p:spPr>
          <a:xfrm>
            <a:off x="4810830" y="1435103"/>
            <a:ext cx="6859801" cy="4691063"/>
          </a:xfrm>
        </p:spPr>
        <p:txBody>
          <a:bodyPr/>
          <a:lstStyle>
            <a:lvl1pPr>
              <a:defRPr b="0"/>
            </a:lvl1pPr>
            <a:lvl2pPr>
              <a:defRPr b="0"/>
            </a:lvl2pPr>
            <a:lvl3pPr>
              <a:defRPr b="0"/>
            </a:lvl3pPr>
            <a:lvl4pPr marL="1089025" indent="-174625">
              <a:buFont typeface="Arial" panose="020B0604020202020204" pitchFamily="34" charset="0"/>
              <a:buChar char="•"/>
              <a:defRPr b="0"/>
            </a:lvl4pPr>
            <a:lvl5pPr marL="1316038" indent="-173038">
              <a:buFont typeface="Arial" panose="020B0604020202020204" pitchFamily="34" charset="0"/>
              <a:buChar char="•"/>
              <a:defRPr b="0"/>
            </a:lvl5pPr>
            <a:lvl6pPr marL="1544638" indent="-173038">
              <a:defRPr b="0"/>
            </a:lvl6pPr>
            <a:lvl7pPr marL="1773238" indent="-173038">
              <a:buClr>
                <a:srgbClr val="009DDC"/>
              </a:buClr>
              <a:defRPr sz="1400" b="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80919964"/>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56904"/>
            <a:ext cx="73152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2389717" y="1113694"/>
            <a:ext cx="73152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523642"/>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589332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9370604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839200" y="1211385"/>
            <a:ext cx="27432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609600" y="1211385"/>
            <a:ext cx="8026400" cy="4914778"/>
          </a:xfrm>
        </p:spPr>
        <p:txBody>
          <a:bodyPr vert="eaVert"/>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3237617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455900" y="1302040"/>
            <a:ext cx="11280200" cy="4920960"/>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22575824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455900" y="1302043"/>
            <a:ext cx="11280200" cy="4481345"/>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pic>
        <p:nvPicPr>
          <p:cNvPr id="8" name="Picture 7" descr="choice blocks-02.png">
            <a:extLst>
              <a:ext uri="{FF2B5EF4-FFF2-40B4-BE49-F238E27FC236}">
                <a16:creationId xmlns:a16="http://schemas.microsoft.com/office/drawing/2014/main" id="{6B4ACE13-3355-4781-B102-899B69DF7A4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spTree>
    <p:extLst>
      <p:ext uri="{BB962C8B-B14F-4D97-AF65-F5344CB8AC3E}">
        <p14:creationId xmlns:p14="http://schemas.microsoft.com/office/powerpoint/2010/main" val="37224748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urse/Lesson Outlin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0888"/>
            <a:ext cx="12192000" cy="896112"/>
          </a:xfrm>
          <a:prstGeom prst="rect">
            <a:avLst/>
          </a:prstGeom>
        </p:spPr>
      </p:pic>
      <p:sp>
        <p:nvSpPr>
          <p:cNvPr id="11" name="Content Placeholder 2"/>
          <p:cNvSpPr>
            <a:spLocks noGrp="1"/>
          </p:cNvSpPr>
          <p:nvPr>
            <p:ph idx="1"/>
          </p:nvPr>
        </p:nvSpPr>
        <p:spPr>
          <a:xfrm>
            <a:off x="455900" y="1302040"/>
            <a:ext cx="11280200" cy="4131352"/>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400"/>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ottom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sp>
        <p:nvSpPr>
          <p:cNvPr id="9"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455900" y="1302043"/>
            <a:ext cx="11280200" cy="4481345"/>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1886161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Glossary Term Definition">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455900" y="1938496"/>
            <a:ext cx="11280200" cy="4386103"/>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Text&#10;&#10;Description automatically generated with low confidence">
            <a:extLst>
              <a:ext uri="{FF2B5EF4-FFF2-40B4-BE49-F238E27FC236}">
                <a16:creationId xmlns:a16="http://schemas.microsoft.com/office/drawing/2014/main" id="{41E47849-FF6A-6F4D-B1D5-786219E9FD3E}"/>
              </a:ext>
            </a:extLst>
          </p:cNvPr>
          <p:cNvPicPr>
            <a:picLocks noChangeAspect="1"/>
          </p:cNvPicPr>
          <p:nvPr userDrawn="1"/>
        </p:nvPicPr>
        <p:blipFill>
          <a:blip r:embed="rId2"/>
          <a:stretch>
            <a:fillRect/>
          </a:stretch>
        </p:blipFill>
        <p:spPr>
          <a:xfrm>
            <a:off x="838200" y="990600"/>
            <a:ext cx="950641" cy="838200"/>
          </a:xfrm>
          <a:prstGeom prst="rect">
            <a:avLst/>
          </a:prstGeom>
        </p:spPr>
      </p:pic>
    </p:spTree>
    <p:extLst>
      <p:ext uri="{BB962C8B-B14F-4D97-AF65-F5344CB8AC3E}">
        <p14:creationId xmlns:p14="http://schemas.microsoft.com/office/powerpoint/2010/main" val="1154620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Glossary Term Blank for Figur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7" name="Picture 6" descr="Text&#10;&#10;Description automatically generated with low confidence">
            <a:extLst>
              <a:ext uri="{FF2B5EF4-FFF2-40B4-BE49-F238E27FC236}">
                <a16:creationId xmlns:a16="http://schemas.microsoft.com/office/drawing/2014/main" id="{E6AF446B-7CFD-6648-9F86-7B714958FC6C}"/>
              </a:ext>
            </a:extLst>
          </p:cNvPr>
          <p:cNvPicPr>
            <a:picLocks noChangeAspect="1"/>
          </p:cNvPicPr>
          <p:nvPr userDrawn="1"/>
        </p:nvPicPr>
        <p:blipFill>
          <a:blip r:embed="rId2"/>
          <a:stretch>
            <a:fillRect/>
          </a:stretch>
        </p:blipFill>
        <p:spPr>
          <a:xfrm>
            <a:off x="838200" y="990600"/>
            <a:ext cx="950641" cy="838200"/>
          </a:xfrm>
          <a:prstGeom prst="rect">
            <a:avLst/>
          </a:prstGeom>
        </p:spPr>
      </p:pic>
    </p:spTree>
    <p:extLst>
      <p:ext uri="{BB962C8B-B14F-4D97-AF65-F5344CB8AC3E}">
        <p14:creationId xmlns:p14="http://schemas.microsoft.com/office/powerpoint/2010/main" val="2116168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3" name="Text Placeholder 2">
            <a:extLst>
              <a:ext uri="{FF2B5EF4-FFF2-40B4-BE49-F238E27FC236}">
                <a16:creationId xmlns:a16="http://schemas.microsoft.com/office/drawing/2014/main" id="{EA8B62E7-C423-4562-B411-0A1A1B05B80C}"/>
              </a:ext>
            </a:extLst>
          </p:cNvPr>
          <p:cNvSpPr>
            <a:spLocks noGrp="1"/>
          </p:cNvSpPr>
          <p:nvPr>
            <p:ph type="body" sz="quarter" idx="13"/>
          </p:nvPr>
        </p:nvSpPr>
        <p:spPr>
          <a:xfrm>
            <a:off x="336884" y="1171074"/>
            <a:ext cx="11658600" cy="514951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67444604"/>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Glossary Term Definition with 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7" name="Content Placeholder 2"/>
          <p:cNvSpPr>
            <a:spLocks noGrp="1"/>
          </p:cNvSpPr>
          <p:nvPr>
            <p:ph idx="1"/>
          </p:nvPr>
        </p:nvSpPr>
        <p:spPr>
          <a:xfrm>
            <a:off x="455902" y="2124194"/>
            <a:ext cx="11280201" cy="4013200"/>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pic>
        <p:nvPicPr>
          <p:cNvPr id="9" name="Picture 8" descr="choice blocks-02.png">
            <a:extLst>
              <a:ext uri="{FF2B5EF4-FFF2-40B4-BE49-F238E27FC236}">
                <a16:creationId xmlns:a16="http://schemas.microsoft.com/office/drawing/2014/main" id="{C5845DEC-FBB0-0640-9CCE-DD53C8BFE7F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FDC120C7-C7AD-5B48-B43E-CEA49F2A537E}"/>
              </a:ext>
            </a:extLst>
          </p:cNvPr>
          <p:cNvPicPr>
            <a:picLocks noChangeAspect="1"/>
          </p:cNvPicPr>
          <p:nvPr userDrawn="1"/>
        </p:nvPicPr>
        <p:blipFill>
          <a:blip r:embed="rId3"/>
          <a:stretch>
            <a:fillRect/>
          </a:stretch>
        </p:blipFill>
        <p:spPr>
          <a:xfrm>
            <a:off x="838200" y="990600"/>
            <a:ext cx="950641" cy="838200"/>
          </a:xfrm>
          <a:prstGeom prst="rect">
            <a:avLst/>
          </a:prstGeom>
        </p:spPr>
      </p:pic>
    </p:spTree>
    <p:extLst>
      <p:ext uri="{BB962C8B-B14F-4D97-AF65-F5344CB8AC3E}">
        <p14:creationId xmlns:p14="http://schemas.microsoft.com/office/powerpoint/2010/main" val="22756268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Glossary Term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E353B-495C-4B36-B7B9-BDB47B8D29B0}"/>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6AFE95E1-3B2D-4F7F-8B4B-E56698179A37}"/>
              </a:ext>
            </a:extLst>
          </p:cNvPr>
          <p:cNvSpPr>
            <a:spLocks noGrp="1"/>
          </p:cNvSpPr>
          <p:nvPr>
            <p:ph type="sldNum" sz="quarter" idx="10"/>
          </p:nvPr>
        </p:nvSpPr>
        <p:spPr/>
        <p:txBody>
          <a:bodyPr/>
          <a:lstStyle/>
          <a:p>
            <a:fld id="{A8160BDD-7155-D744-B749-9730458604AD}" type="slidenum">
              <a:rPr lang="en-US" smtClean="0"/>
              <a:pPr/>
              <a:t>‹#›</a:t>
            </a:fld>
            <a:endParaRPr lang="en-US" dirty="0"/>
          </a:p>
        </p:txBody>
      </p:sp>
      <p:sp>
        <p:nvSpPr>
          <p:cNvPr id="5" name="Text Placeholder 12">
            <a:extLst>
              <a:ext uri="{FF2B5EF4-FFF2-40B4-BE49-F238E27FC236}">
                <a16:creationId xmlns:a16="http://schemas.microsoft.com/office/drawing/2014/main" id="{D5A58856-F166-4DAD-97B3-888D3997E4D0}"/>
              </a:ext>
            </a:extLst>
          </p:cNvPr>
          <p:cNvSpPr>
            <a:spLocks noGrp="1"/>
          </p:cNvSpPr>
          <p:nvPr>
            <p:ph type="body" sz="quarter" idx="13" hasCustomPrompt="1"/>
          </p:nvPr>
        </p:nvSpPr>
        <p:spPr>
          <a:xfrm>
            <a:off x="914400" y="3429000"/>
            <a:ext cx="10363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6" name="Picture 5" descr="Text&#10;&#10;Description automatically generated with low confidence">
            <a:extLst>
              <a:ext uri="{FF2B5EF4-FFF2-40B4-BE49-F238E27FC236}">
                <a16:creationId xmlns:a16="http://schemas.microsoft.com/office/drawing/2014/main" id="{DA1BAF57-126D-0845-A733-BBE5F1C5644A}"/>
              </a:ext>
            </a:extLst>
          </p:cNvPr>
          <p:cNvPicPr>
            <a:picLocks noChangeAspect="1"/>
          </p:cNvPicPr>
          <p:nvPr userDrawn="1"/>
        </p:nvPicPr>
        <p:blipFill>
          <a:blip r:embed="rId2"/>
          <a:stretch>
            <a:fillRect/>
          </a:stretch>
        </p:blipFill>
        <p:spPr>
          <a:xfrm>
            <a:off x="5334000" y="1780459"/>
            <a:ext cx="1524000" cy="1343742"/>
          </a:xfrm>
          <a:prstGeom prst="rect">
            <a:avLst/>
          </a:prstGeom>
        </p:spPr>
      </p:pic>
    </p:spTree>
    <p:extLst>
      <p:ext uri="{BB962C8B-B14F-4D97-AF65-F5344CB8AC3E}">
        <p14:creationId xmlns:p14="http://schemas.microsoft.com/office/powerpoint/2010/main" val="14059973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Ha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455900" y="1302040"/>
            <a:ext cx="11280200" cy="4920960"/>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0" name="Picture 9">
            <a:extLst>
              <a:ext uri="{FF2B5EF4-FFF2-40B4-BE49-F238E27FC236}">
                <a16:creationId xmlns:a16="http://schemas.microsoft.com/office/drawing/2014/main" id="{9563D8FB-F616-A141-BA60-05CD722139BA}"/>
              </a:ext>
            </a:extLst>
          </p:cNvPr>
          <p:cNvPicPr>
            <a:picLocks noChangeAspect="1"/>
          </p:cNvPicPr>
          <p:nvPr userDrawn="1"/>
        </p:nvPicPr>
        <p:blipFill>
          <a:blip r:embed="rId2"/>
          <a:srcRect/>
          <a:stretch/>
        </p:blipFill>
        <p:spPr>
          <a:xfrm>
            <a:off x="10210800" y="5034665"/>
            <a:ext cx="1646638" cy="1528552"/>
          </a:xfrm>
          <a:prstGeom prst="rect">
            <a:avLst/>
          </a:prstGeom>
        </p:spPr>
      </p:pic>
    </p:spTree>
    <p:extLst>
      <p:ext uri="{BB962C8B-B14F-4D97-AF65-F5344CB8AC3E}">
        <p14:creationId xmlns:p14="http://schemas.microsoft.com/office/powerpoint/2010/main" val="8989451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Ha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12" name="Picture 11" descr="bottom graphic.png">
            <a:extLst>
              <a:ext uri="{FF2B5EF4-FFF2-40B4-BE49-F238E27FC236}">
                <a16:creationId xmlns:a16="http://schemas.microsoft.com/office/drawing/2014/main" id="{C4E4A9A1-6CA7-4F15-AE41-4322B29471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DDCDD523-54D1-CD4E-AACE-95136B63F7F6}"/>
              </a:ext>
            </a:extLst>
          </p:cNvPr>
          <p:cNvPicPr>
            <a:picLocks noChangeAspect="1"/>
          </p:cNvPicPr>
          <p:nvPr userDrawn="1"/>
        </p:nvPicPr>
        <p:blipFill>
          <a:blip r:embed="rId3"/>
          <a:srcRect/>
          <a:stretch/>
        </p:blipFill>
        <p:spPr>
          <a:xfrm>
            <a:off x="4724400" y="1817870"/>
            <a:ext cx="2743199" cy="2546476"/>
          </a:xfrm>
          <a:prstGeom prst="rect">
            <a:avLst/>
          </a:prstGeom>
        </p:spPr>
      </p:pic>
    </p:spTree>
    <p:extLst>
      <p:ext uri="{BB962C8B-B14F-4D97-AF65-F5344CB8AC3E}">
        <p14:creationId xmlns:p14="http://schemas.microsoft.com/office/powerpoint/2010/main" val="3890014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Mi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9" name="Content Placeholder 2">
            <a:extLst>
              <a:ext uri="{FF2B5EF4-FFF2-40B4-BE49-F238E27FC236}">
                <a16:creationId xmlns:a16="http://schemas.microsoft.com/office/drawing/2014/main" id="{855A9553-962E-4240-844E-734EAAE42311}"/>
              </a:ext>
            </a:extLst>
          </p:cNvPr>
          <p:cNvSpPr>
            <a:spLocks noGrp="1"/>
          </p:cNvSpPr>
          <p:nvPr>
            <p:ph idx="1"/>
          </p:nvPr>
        </p:nvSpPr>
        <p:spPr>
          <a:xfrm>
            <a:off x="455900" y="1302040"/>
            <a:ext cx="11280200" cy="4920960"/>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pic>
        <p:nvPicPr>
          <p:cNvPr id="11" name="Picture 10">
            <a:extLst>
              <a:ext uri="{FF2B5EF4-FFF2-40B4-BE49-F238E27FC236}">
                <a16:creationId xmlns:a16="http://schemas.microsoft.com/office/drawing/2014/main" id="{D1A4FA53-9C9D-FD41-B6C8-250E899E3689}"/>
              </a:ext>
            </a:extLst>
          </p:cNvPr>
          <p:cNvPicPr>
            <a:picLocks noChangeAspect="1"/>
          </p:cNvPicPr>
          <p:nvPr userDrawn="1"/>
        </p:nvPicPr>
        <p:blipFill>
          <a:blip r:embed="rId2"/>
          <a:srcRect/>
          <a:stretch/>
        </p:blipFill>
        <p:spPr>
          <a:xfrm>
            <a:off x="10287000" y="5029200"/>
            <a:ext cx="1523999" cy="1478843"/>
          </a:xfrm>
          <a:prstGeom prst="rect">
            <a:avLst/>
          </a:prstGeom>
        </p:spPr>
      </p:pic>
    </p:spTree>
    <p:extLst>
      <p:ext uri="{BB962C8B-B14F-4D97-AF65-F5344CB8AC3E}">
        <p14:creationId xmlns:p14="http://schemas.microsoft.com/office/powerpoint/2010/main" val="28657844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Mi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8" name="Picture 7" descr="bottom graphic.png">
            <a:extLst>
              <a:ext uri="{FF2B5EF4-FFF2-40B4-BE49-F238E27FC236}">
                <a16:creationId xmlns:a16="http://schemas.microsoft.com/office/drawing/2014/main" id="{7FA1B561-FD09-4177-BEFF-5AE0DBC8A7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3CF6A015-2A93-3241-99D6-E32A4EDC3364}"/>
              </a:ext>
            </a:extLst>
          </p:cNvPr>
          <p:cNvPicPr>
            <a:picLocks noChangeAspect="1"/>
          </p:cNvPicPr>
          <p:nvPr userDrawn="1"/>
        </p:nvPicPr>
        <p:blipFill>
          <a:blip r:embed="rId3"/>
          <a:srcRect/>
          <a:stretch/>
        </p:blipFill>
        <p:spPr>
          <a:xfrm>
            <a:off x="4781463" y="1828800"/>
            <a:ext cx="2629074" cy="2551175"/>
          </a:xfrm>
          <a:prstGeom prst="rect">
            <a:avLst/>
          </a:prstGeom>
        </p:spPr>
      </p:pic>
    </p:spTree>
    <p:extLst>
      <p:ext uri="{BB962C8B-B14F-4D97-AF65-F5344CB8AC3E}">
        <p14:creationId xmlns:p14="http://schemas.microsoft.com/office/powerpoint/2010/main" val="2342211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Reflective Questions">
    <p:spTree>
      <p:nvGrpSpPr>
        <p:cNvPr id="1" name=""/>
        <p:cNvGrpSpPr/>
        <p:nvPr/>
      </p:nvGrpSpPr>
      <p:grpSpPr>
        <a:xfrm>
          <a:off x="0" y="0"/>
          <a:ext cx="0" cy="0"/>
          <a:chOff x="0" y="0"/>
          <a:chExt cx="0" cy="0"/>
        </a:xfrm>
      </p:grpSpPr>
      <p:pic>
        <p:nvPicPr>
          <p:cNvPr id="4" name="Picture 3" descr="bubbles.png"/>
          <p:cNvPicPr>
            <a:picLocks noChangeAspect="1"/>
          </p:cNvPicPr>
          <p:nvPr/>
        </p:nvPicPr>
        <p:blipFill rotWithShape="1">
          <a:blip r:embed="rId2">
            <a:extLst>
              <a:ext uri="{28A0092B-C50C-407E-A947-70E740481C1C}">
                <a14:useLocalDpi xmlns:a14="http://schemas.microsoft.com/office/drawing/2010/main" val="0"/>
              </a:ext>
            </a:extLst>
          </a:blip>
          <a:srcRect l="52379" t="67295"/>
          <a:stretch/>
        </p:blipFill>
        <p:spPr>
          <a:xfrm>
            <a:off x="8763000" y="4980200"/>
            <a:ext cx="3443722" cy="1910931"/>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455900" y="1302042"/>
            <a:ext cx="1128020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Reflective Questions</a:t>
            </a:r>
          </a:p>
        </p:txBody>
      </p:sp>
    </p:spTree>
    <p:extLst>
      <p:ext uri="{BB962C8B-B14F-4D97-AF65-F5344CB8AC3E}">
        <p14:creationId xmlns:p14="http://schemas.microsoft.com/office/powerpoint/2010/main" val="33412433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No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455900" y="1302040"/>
            <a:ext cx="11280200" cy="4920960"/>
          </a:xfrm>
          <a:prstGeom prst="rect">
            <a:avLst/>
          </a:prstGeom>
        </p:spPr>
        <p:txBody>
          <a:bodyPr/>
          <a:lstStyle>
            <a:lvl1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233363" marR="0" indent="-233363"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Click to 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334156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68724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2CFAED9F-61EC-4BA1-98DA-C4DA6E13D216}"/>
              </a:ext>
            </a:extLst>
          </p:cNvPr>
          <p:cNvSpPr>
            <a:spLocks noGrp="1"/>
          </p:cNvSpPr>
          <p:nvPr>
            <p:ph type="body" sz="quarter" idx="13"/>
          </p:nvPr>
        </p:nvSpPr>
        <p:spPr>
          <a:xfrm>
            <a:off x="368968" y="1171074"/>
            <a:ext cx="11626516" cy="4628147"/>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sp>
        <p:nvSpPr>
          <p:cNvPr id="9"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255213719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pic>
        <p:nvPicPr>
          <p:cNvPr id="8" name="Picture 7" descr="choice blocks-02.png">
            <a:extLst>
              <a:ext uri="{FF2B5EF4-FFF2-40B4-BE49-F238E27FC236}">
                <a16:creationId xmlns:a16="http://schemas.microsoft.com/office/drawing/2014/main" id="{6B4ACE13-3355-4781-B102-899B69DF7A4E}"/>
              </a:ext>
            </a:extLst>
          </p:cNvPr>
          <p:cNvPicPr>
            <a:picLocks noChangeAspect="1"/>
          </p:cNvPicPr>
          <p:nvPr/>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sp>
        <p:nvSpPr>
          <p:cNvPr id="7" name="Text Placeholder 2">
            <a:extLst>
              <a:ext uri="{FF2B5EF4-FFF2-40B4-BE49-F238E27FC236}">
                <a16:creationId xmlns:a16="http://schemas.microsoft.com/office/drawing/2014/main" id="{AD6B0FE5-238E-46B9-8A5E-7CA81DC86D4E}"/>
              </a:ext>
            </a:extLst>
          </p:cNvPr>
          <p:cNvSpPr>
            <a:spLocks noGrp="1"/>
          </p:cNvSpPr>
          <p:nvPr>
            <p:ph type="body" sz="quarter" idx="13"/>
          </p:nvPr>
        </p:nvSpPr>
        <p:spPr>
          <a:xfrm>
            <a:off x="336884" y="1171074"/>
            <a:ext cx="11658600" cy="514951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982047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Text&#10;&#10;Description automatically generated with low confidence">
            <a:extLst>
              <a:ext uri="{FF2B5EF4-FFF2-40B4-BE49-F238E27FC236}">
                <a16:creationId xmlns:a16="http://schemas.microsoft.com/office/drawing/2014/main" id="{41E47849-FF6A-6F4D-B1D5-786219E9FD3E}"/>
              </a:ext>
            </a:extLst>
          </p:cNvPr>
          <p:cNvPicPr>
            <a:picLocks noChangeAspect="1"/>
          </p:cNvPicPr>
          <p:nvPr/>
        </p:nvPicPr>
        <p:blipFill>
          <a:blip r:embed="rId2"/>
          <a:stretch>
            <a:fillRect/>
          </a:stretch>
        </p:blipFill>
        <p:spPr>
          <a:xfrm>
            <a:off x="838200" y="990600"/>
            <a:ext cx="950641" cy="838200"/>
          </a:xfrm>
          <a:prstGeom prst="rect">
            <a:avLst/>
          </a:prstGeom>
        </p:spPr>
      </p:pic>
      <p:sp>
        <p:nvSpPr>
          <p:cNvPr id="10" name="Text Placeholder 2">
            <a:extLst>
              <a:ext uri="{FF2B5EF4-FFF2-40B4-BE49-F238E27FC236}">
                <a16:creationId xmlns:a16="http://schemas.microsoft.com/office/drawing/2014/main" id="{459080CA-9E13-4611-BA0D-9E828DAE0999}"/>
              </a:ext>
            </a:extLst>
          </p:cNvPr>
          <p:cNvSpPr>
            <a:spLocks noGrp="1"/>
          </p:cNvSpPr>
          <p:nvPr>
            <p:ph type="body" sz="quarter" idx="14"/>
          </p:nvPr>
        </p:nvSpPr>
        <p:spPr>
          <a:xfrm>
            <a:off x="455900" y="1932384"/>
            <a:ext cx="11483012" cy="438820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2794853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lossary Term Blank for Figur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7" name="Picture 6" descr="Text&#10;&#10;Description automatically generated with low confidence">
            <a:extLst>
              <a:ext uri="{FF2B5EF4-FFF2-40B4-BE49-F238E27FC236}">
                <a16:creationId xmlns:a16="http://schemas.microsoft.com/office/drawing/2014/main" id="{E6AF446B-7CFD-6648-9F86-7B714958FC6C}"/>
              </a:ext>
            </a:extLst>
          </p:cNvPr>
          <p:cNvPicPr>
            <a:picLocks noChangeAspect="1"/>
          </p:cNvPicPr>
          <p:nvPr/>
        </p:nvPicPr>
        <p:blipFill>
          <a:blip r:embed="rId2"/>
          <a:stretch>
            <a:fillRect/>
          </a:stretch>
        </p:blipFill>
        <p:spPr>
          <a:xfrm>
            <a:off x="838200" y="990600"/>
            <a:ext cx="950641" cy="838200"/>
          </a:xfrm>
          <a:prstGeom prst="rect">
            <a:avLst/>
          </a:prstGeom>
        </p:spPr>
      </p:pic>
      <p:pic>
        <p:nvPicPr>
          <p:cNvPr id="9" name="Picture 8" descr="Text&#10;&#10;Description automatically generated with low confidence">
            <a:extLst>
              <a:ext uri="{FF2B5EF4-FFF2-40B4-BE49-F238E27FC236}">
                <a16:creationId xmlns:a16="http://schemas.microsoft.com/office/drawing/2014/main" id="{958F1082-BC13-414A-A485-0F3D791BE0F2}"/>
              </a:ext>
            </a:extLst>
          </p:cNvPr>
          <p:cNvPicPr>
            <a:picLocks noChangeAspect="1"/>
          </p:cNvPicPr>
          <p:nvPr userDrawn="1"/>
        </p:nvPicPr>
        <p:blipFill>
          <a:blip r:embed="rId2"/>
          <a:stretch>
            <a:fillRect/>
          </a:stretch>
        </p:blipFill>
        <p:spPr>
          <a:xfrm>
            <a:off x="838200" y="990600"/>
            <a:ext cx="950641" cy="838200"/>
          </a:xfrm>
          <a:prstGeom prst="rect">
            <a:avLst/>
          </a:prstGeom>
        </p:spPr>
      </p:pic>
    </p:spTree>
    <p:extLst>
      <p:ext uri="{BB962C8B-B14F-4D97-AF65-F5344CB8AC3E}">
        <p14:creationId xmlns:p14="http://schemas.microsoft.com/office/powerpoint/2010/main" val="3556273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choice blocks-02.png">
            <a:extLst>
              <a:ext uri="{FF2B5EF4-FFF2-40B4-BE49-F238E27FC236}">
                <a16:creationId xmlns:a16="http://schemas.microsoft.com/office/drawing/2014/main" id="{C5845DEC-FBB0-0640-9CCE-DD53C8BFE7F4}"/>
              </a:ext>
            </a:extLst>
          </p:cNvPr>
          <p:cNvPicPr>
            <a:picLocks noChangeAspect="1"/>
          </p:cNvPicPr>
          <p:nvPr/>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FDC120C7-C7AD-5B48-B43E-CEA49F2A537E}"/>
              </a:ext>
            </a:extLst>
          </p:cNvPr>
          <p:cNvPicPr>
            <a:picLocks noChangeAspect="1"/>
          </p:cNvPicPr>
          <p:nvPr/>
        </p:nvPicPr>
        <p:blipFill>
          <a:blip r:embed="rId3"/>
          <a:stretch>
            <a:fillRect/>
          </a:stretch>
        </p:blipFill>
        <p:spPr>
          <a:xfrm>
            <a:off x="838200" y="990600"/>
            <a:ext cx="950641" cy="838200"/>
          </a:xfrm>
          <a:prstGeom prst="rect">
            <a:avLst/>
          </a:prstGeom>
        </p:spPr>
      </p:pic>
      <p:sp>
        <p:nvSpPr>
          <p:cNvPr id="14" name="Text Placeholder 2">
            <a:extLst>
              <a:ext uri="{FF2B5EF4-FFF2-40B4-BE49-F238E27FC236}">
                <a16:creationId xmlns:a16="http://schemas.microsoft.com/office/drawing/2014/main" id="{65C6CE23-B42B-4F84-BA8A-1139E7B288DA}"/>
              </a:ext>
            </a:extLst>
          </p:cNvPr>
          <p:cNvSpPr>
            <a:spLocks noGrp="1"/>
          </p:cNvSpPr>
          <p:nvPr>
            <p:ph type="body" sz="quarter" idx="14"/>
          </p:nvPr>
        </p:nvSpPr>
        <p:spPr>
          <a:xfrm>
            <a:off x="521368" y="2209800"/>
            <a:ext cx="11474116" cy="4110789"/>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5689433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94B72B-F5CD-E74F-BC5A-2B694B5D84EF}"/>
              </a:ext>
            </a:extLst>
          </p:cNvPr>
          <p:cNvPicPr>
            <a:picLocks noChangeAspect="1"/>
          </p:cNvPicPr>
          <p:nvPr/>
        </p:nvPicPr>
        <p:blipFill>
          <a:blip r:embed="rId39"/>
          <a:stretch>
            <a:fillRect/>
          </a:stretch>
        </p:blipFill>
        <p:spPr>
          <a:xfrm>
            <a:off x="0" y="0"/>
            <a:ext cx="12179300" cy="939800"/>
          </a:xfrm>
          <a:prstGeom prst="rect">
            <a:avLst/>
          </a:prstGeom>
        </p:spPr>
      </p:pic>
      <p:sp>
        <p:nvSpPr>
          <p:cNvPr id="2" name="Title Placeholder 1"/>
          <p:cNvSpPr>
            <a:spLocks noGrp="1"/>
          </p:cNvSpPr>
          <p:nvPr>
            <p:ph type="title"/>
          </p:nvPr>
        </p:nvSpPr>
        <p:spPr>
          <a:xfrm>
            <a:off x="455901" y="100270"/>
            <a:ext cx="10821699"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5900" y="1307130"/>
            <a:ext cx="11280203" cy="493540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094112" y="6445473"/>
            <a:ext cx="28448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103460" y="6455643"/>
            <a:ext cx="6419943"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2022 Logical Operations, Inc. All rights reserved.</a:t>
            </a:r>
          </a:p>
        </p:txBody>
      </p:sp>
      <p:pic>
        <p:nvPicPr>
          <p:cNvPr id="7" name="Picture 6">
            <a:extLst>
              <a:ext uri="{FF2B5EF4-FFF2-40B4-BE49-F238E27FC236}">
                <a16:creationId xmlns:a16="http://schemas.microsoft.com/office/drawing/2014/main" id="{AB0E15AA-BE25-42A9-960E-19EC5BE5E7BC}"/>
              </a:ext>
            </a:extLst>
          </p:cNvPr>
          <p:cNvPicPr>
            <a:picLocks noChangeAspect="1"/>
          </p:cNvPicPr>
          <p:nvPr userDrawn="1"/>
        </p:nvPicPr>
        <p:blipFill>
          <a:blip r:embed="rId39"/>
          <a:stretch>
            <a:fillRect/>
          </a:stretch>
        </p:blipFill>
        <p:spPr>
          <a:xfrm>
            <a:off x="0" y="0"/>
            <a:ext cx="12179300" cy="939800"/>
          </a:xfrm>
          <a:prstGeom prst="rect">
            <a:avLst/>
          </a:prstGeom>
        </p:spPr>
      </p:pic>
    </p:spTree>
    <p:extLst>
      <p:ext uri="{BB962C8B-B14F-4D97-AF65-F5344CB8AC3E}">
        <p14:creationId xmlns:p14="http://schemas.microsoft.com/office/powerpoint/2010/main" val="13902554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 id="2147483845" r:id="rId17"/>
    <p:sldLayoutId id="2147483846" r:id="rId18"/>
    <p:sldLayoutId id="2147483847" r:id="rId19"/>
    <p:sldLayoutId id="2147483848" r:id="rId20"/>
    <p:sldLayoutId id="2147483849" r:id="rId21"/>
    <p:sldLayoutId id="2147483850" r:id="rId22"/>
    <p:sldLayoutId id="2147483851" r:id="rId23"/>
    <p:sldLayoutId id="2147483852" r:id="rId24"/>
    <p:sldLayoutId id="2147483853" r:id="rId25"/>
    <p:sldLayoutId id="2147483799" r:id="rId26"/>
    <p:sldLayoutId id="2147483801" r:id="rId27"/>
    <p:sldLayoutId id="2147483818" r:id="rId28"/>
    <p:sldLayoutId id="2147483822" r:id="rId29"/>
    <p:sldLayoutId id="2147483819" r:id="rId30"/>
    <p:sldLayoutId id="2147483826" r:id="rId31"/>
    <p:sldLayoutId id="2147483816" r:id="rId32"/>
    <p:sldLayoutId id="2147483823" r:id="rId33"/>
    <p:sldLayoutId id="2147483817" r:id="rId34"/>
    <p:sldLayoutId id="2147483821" r:id="rId35"/>
    <p:sldLayoutId id="2147483804" r:id="rId36"/>
    <p:sldLayoutId id="2147483827" r:id="rId37"/>
  </p:sldLayoutIdLst>
  <p:hf hdr="0" ftr="0" dt="0"/>
  <p:txStyles>
    <p:titleStyle>
      <a:lvl1pPr algn="l" defTabSz="457200" rtl="0" eaLnBrk="1" latinLnBrk="0" hangingPunct="1">
        <a:spcBef>
          <a:spcPct val="0"/>
        </a:spcBef>
        <a:buNone/>
        <a:defRPr sz="2400" kern="1200">
          <a:solidFill>
            <a:schemeClr val="bg1"/>
          </a:solidFill>
          <a:latin typeface="+mj-lt"/>
          <a:ea typeface="+mj-ea"/>
          <a:cs typeface="Calibri" panose="020F0502020204030204" pitchFamily="34" charset="0"/>
        </a:defRPr>
      </a:lvl1pPr>
    </p:titleStyle>
    <p:bodyStyle>
      <a:lvl1pPr marL="230188" marR="0" indent="-230188" algn="l" defTabSz="457200" rtl="0" eaLnBrk="1" fontAlgn="auto" latinLnBrk="0" hangingPunct="1">
        <a:lnSpc>
          <a:spcPct val="100000"/>
        </a:lnSpc>
        <a:spcBef>
          <a:spcPct val="20000"/>
        </a:spcBef>
        <a:spcAft>
          <a:spcPts val="0"/>
        </a:spcAft>
        <a:buClr>
          <a:srgbClr val="009DDC"/>
        </a:buClr>
        <a:buSzTx/>
        <a:buFont typeface="Arial"/>
        <a:buChar char="•"/>
        <a:tabLst/>
        <a:defRPr lang="en-US" sz="1800" kern="1200" dirty="0">
          <a:solidFill>
            <a:schemeClr val="tx1"/>
          </a:solidFill>
          <a:latin typeface="+mn-lt"/>
          <a:ea typeface="+mn-ea"/>
          <a:cs typeface="+mn-cs"/>
        </a:defRPr>
      </a:lvl1pPr>
      <a:lvl2pPr marL="573088" indent="-231775" algn="l" defTabSz="457200" rtl="0" eaLnBrk="1" latinLnBrk="0" hangingPunct="1">
        <a:spcBef>
          <a:spcPct val="20000"/>
        </a:spcBef>
        <a:buClr>
          <a:srgbClr val="009DDC"/>
        </a:buClr>
        <a:buFont typeface="Arial"/>
        <a:buChar char="•"/>
        <a:tabLst/>
        <a:defRPr lang="en-US" sz="1600" kern="1200" dirty="0">
          <a:solidFill>
            <a:schemeClr val="tx1"/>
          </a:solidFill>
          <a:latin typeface="+mn-lt"/>
          <a:ea typeface="+mn-ea"/>
          <a:cs typeface="+mn-cs"/>
        </a:defRPr>
      </a:lvl2pPr>
      <a:lvl3pPr marL="803275" indent="-174625" algn="l" defTabSz="457200" rtl="0" eaLnBrk="1" latinLnBrk="0" hangingPunct="1">
        <a:spcBef>
          <a:spcPct val="20000"/>
        </a:spcBef>
        <a:buClr>
          <a:srgbClr val="009DDC"/>
        </a:buClr>
        <a:buFont typeface="Arial"/>
        <a:buChar char="•"/>
        <a:tabLst/>
        <a:defRPr lang="en-US" sz="1400" kern="1200" dirty="0" smtClean="0">
          <a:solidFill>
            <a:schemeClr val="tx1"/>
          </a:solidFill>
          <a:latin typeface="+mn-lt"/>
          <a:ea typeface="+mn-ea"/>
          <a:cs typeface="+mn-cs"/>
        </a:defRPr>
      </a:lvl3pPr>
      <a:lvl4pPr marL="1089025" indent="-174625" algn="l" defTabSz="457200" rtl="0" eaLnBrk="1" latinLnBrk="0" hangingPunct="1">
        <a:spcBef>
          <a:spcPct val="20000"/>
        </a:spcBef>
        <a:buClr>
          <a:srgbClr val="009DDC"/>
        </a:buClr>
        <a:buFont typeface="Arial"/>
        <a:buChar char="–"/>
        <a:defRPr lang="en-US" sz="1400" kern="1200" dirty="0">
          <a:solidFill>
            <a:schemeClr val="tx1"/>
          </a:solidFill>
          <a:latin typeface="+mn-lt"/>
          <a:ea typeface="+mn-ea"/>
          <a:cs typeface="+mn-cs"/>
        </a:defRPr>
      </a:lvl4pPr>
      <a:lvl5pPr marL="1376363" indent="-63500" algn="l" defTabSz="457200" rtl="0" eaLnBrk="1" latinLnBrk="0" hangingPunct="1">
        <a:spcBef>
          <a:spcPct val="20000"/>
        </a:spcBef>
        <a:buClr>
          <a:srgbClr val="009DDC"/>
        </a:buClr>
        <a:buFont typeface="Arial"/>
        <a:buChar char="»"/>
        <a:defRPr lang="en-US" sz="1400" kern="1200" dirty="0" smtClean="0">
          <a:solidFill>
            <a:schemeClr val="tx1"/>
          </a:solidFill>
          <a:latin typeface="+mn-lt"/>
          <a:ea typeface="+mn-ea"/>
          <a:cs typeface="+mn-cs"/>
        </a:defRPr>
      </a:lvl5pPr>
      <a:lvl6pPr marL="2290763" indent="-230188" algn="l" defTabSz="457200" rtl="0" eaLnBrk="1" latinLnBrk="0" hangingPunct="1">
        <a:spcBef>
          <a:spcPct val="20000"/>
        </a:spcBef>
        <a:buClr>
          <a:srgbClr val="009DDC"/>
        </a:buClr>
        <a:buFont typeface="Arial"/>
        <a:buChar char="•"/>
        <a:defRPr sz="14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t>1</a:t>
            </a:fld>
            <a:endParaRPr lang="en-US" dirty="0"/>
          </a:p>
        </p:txBody>
      </p:sp>
      <p:sp>
        <p:nvSpPr>
          <p:cNvPr id="6" name="Content Placeholder 5">
            <a:extLst>
              <a:ext uri="{FF2B5EF4-FFF2-40B4-BE49-F238E27FC236}">
                <a16:creationId xmlns:a16="http://schemas.microsoft.com/office/drawing/2014/main" id="{9EDA342A-9FB8-5047-81FB-CF4078E53577}"/>
              </a:ext>
            </a:extLst>
          </p:cNvPr>
          <p:cNvSpPr>
            <a:spLocks noGrp="1"/>
          </p:cNvSpPr>
          <p:nvPr>
            <p:ph idx="1"/>
          </p:nvPr>
        </p:nvSpPr>
        <p:spPr>
          <a:xfrm>
            <a:off x="455900" y="1302040"/>
            <a:ext cx="11280200" cy="4131352"/>
          </a:xfrm>
        </p:spPr>
        <p:txBody>
          <a:bodyPr/>
          <a:lstStyle/>
          <a:p>
            <a:r>
              <a:rPr lang="en-US" dirty="0"/>
              <a:t>Create Backups</a:t>
            </a:r>
          </a:p>
          <a:p>
            <a:r>
              <a:rPr lang="en-US" dirty="0"/>
              <a:t>Troubleshoot and Repair Your System</a:t>
            </a:r>
          </a:p>
        </p:txBody>
      </p:sp>
      <p:sp>
        <p:nvSpPr>
          <p:cNvPr id="5" name="Title 4">
            <a:extLst>
              <a:ext uri="{FF2B5EF4-FFF2-40B4-BE49-F238E27FC236}">
                <a16:creationId xmlns:a16="http://schemas.microsoft.com/office/drawing/2014/main" id="{0D35ED09-2704-1146-88AC-44FCB11C761B}"/>
              </a:ext>
            </a:extLst>
          </p:cNvPr>
          <p:cNvSpPr>
            <a:spLocks noGrp="1"/>
          </p:cNvSpPr>
          <p:nvPr>
            <p:ph type="title"/>
          </p:nvPr>
        </p:nvSpPr>
        <p:spPr/>
        <p:txBody>
          <a:bodyPr/>
          <a:lstStyle/>
          <a:p>
            <a:r>
              <a:rPr lang="en-US" dirty="0"/>
              <a:t>Using Backup and Recovery Tools</a:t>
            </a:r>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039AD-B8F0-4307-9702-F894A1477A13}"/>
              </a:ext>
            </a:extLst>
          </p:cNvPr>
          <p:cNvSpPr>
            <a:spLocks noGrp="1"/>
          </p:cNvSpPr>
          <p:nvPr>
            <p:ph type="title"/>
          </p:nvPr>
        </p:nvSpPr>
        <p:spPr/>
        <p:txBody>
          <a:bodyPr/>
          <a:lstStyle/>
          <a:p>
            <a:r>
              <a:rPr lang="en-US" dirty="0"/>
              <a:t>Troubleshoot and Repair Your System</a:t>
            </a:r>
          </a:p>
        </p:txBody>
      </p:sp>
      <p:sp>
        <p:nvSpPr>
          <p:cNvPr id="3" name="Text Placeholder 2">
            <a:extLst>
              <a:ext uri="{FF2B5EF4-FFF2-40B4-BE49-F238E27FC236}">
                <a16:creationId xmlns:a16="http://schemas.microsoft.com/office/drawing/2014/main" id="{A59378FB-B51C-4813-8808-0BBFB644E742}"/>
              </a:ext>
            </a:extLst>
          </p:cNvPr>
          <p:cNvSpPr>
            <a:spLocks noGrp="1"/>
          </p:cNvSpPr>
          <p:nvPr>
            <p:ph type="body" idx="1"/>
          </p:nvPr>
        </p:nvSpPr>
        <p:spPr/>
        <p:txBody>
          <a:bodyPr/>
          <a:lstStyle/>
          <a:p>
            <a:r>
              <a:rPr lang="en-US" dirty="0"/>
              <a:t>Topic B</a:t>
            </a:r>
          </a:p>
        </p:txBody>
      </p:sp>
      <p:sp>
        <p:nvSpPr>
          <p:cNvPr id="4" name="Slide Number Placeholder 3">
            <a:extLst>
              <a:ext uri="{FF2B5EF4-FFF2-40B4-BE49-F238E27FC236}">
                <a16:creationId xmlns:a16="http://schemas.microsoft.com/office/drawing/2014/main" id="{AB5C8663-00EE-44D0-A87D-B8FC9180F8F5}"/>
              </a:ext>
            </a:extLst>
          </p:cNvPr>
          <p:cNvSpPr>
            <a:spLocks noGrp="1"/>
          </p:cNvSpPr>
          <p:nvPr>
            <p:ph type="sldNum" sz="quarter" idx="12"/>
          </p:nvPr>
        </p:nvSpPr>
        <p:spPr/>
        <p:txBody>
          <a:bodyPr/>
          <a:lstStyle/>
          <a:p>
            <a:fld id="{A8160BDD-7155-D744-B749-9730458604AD}" type="slidenum">
              <a:rPr lang="en-US" smtClean="0"/>
              <a:t>10</a:t>
            </a:fld>
            <a:endParaRPr lang="en-US" dirty="0"/>
          </a:p>
        </p:txBody>
      </p:sp>
    </p:spTree>
    <p:extLst>
      <p:ext uri="{BB962C8B-B14F-4D97-AF65-F5344CB8AC3E}">
        <p14:creationId xmlns:p14="http://schemas.microsoft.com/office/powerpoint/2010/main" val="18233220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FB517-D3B7-46C1-AC59-1B5F873C2379}"/>
              </a:ext>
            </a:extLst>
          </p:cNvPr>
          <p:cNvSpPr>
            <a:spLocks noGrp="1"/>
          </p:cNvSpPr>
          <p:nvPr>
            <p:ph type="title"/>
          </p:nvPr>
        </p:nvSpPr>
        <p:spPr/>
        <p:txBody>
          <a:bodyPr/>
          <a:lstStyle/>
          <a:p>
            <a:r>
              <a:rPr lang="en-US" dirty="0"/>
              <a:t>The Troubleshoot Setting</a:t>
            </a:r>
          </a:p>
        </p:txBody>
      </p:sp>
      <p:sp>
        <p:nvSpPr>
          <p:cNvPr id="3" name="Slide Number Placeholder 2">
            <a:extLst>
              <a:ext uri="{FF2B5EF4-FFF2-40B4-BE49-F238E27FC236}">
                <a16:creationId xmlns:a16="http://schemas.microsoft.com/office/drawing/2014/main" id="{B72A01E7-5BC0-4D58-8FB7-00EF1BDC87F2}"/>
              </a:ext>
            </a:extLst>
          </p:cNvPr>
          <p:cNvSpPr>
            <a:spLocks noGrp="1"/>
          </p:cNvSpPr>
          <p:nvPr>
            <p:ph type="sldNum" sz="quarter" idx="12"/>
          </p:nvPr>
        </p:nvSpPr>
        <p:spPr/>
        <p:txBody>
          <a:bodyPr/>
          <a:lstStyle/>
          <a:p>
            <a:fld id="{A8160BDD-7155-D744-B749-9730458604AD}" type="slidenum">
              <a:rPr lang="en-US" smtClean="0"/>
              <a:t>11</a:t>
            </a:fld>
            <a:endParaRPr lang="en-US" dirty="0"/>
          </a:p>
        </p:txBody>
      </p:sp>
      <p:pic>
        <p:nvPicPr>
          <p:cNvPr id="7170" name="Picture 2">
            <a:extLst>
              <a:ext uri="{FF2B5EF4-FFF2-40B4-BE49-F238E27FC236}">
                <a16:creationId xmlns:a16="http://schemas.microsoft.com/office/drawing/2014/main" id="{C5C44D11-36F7-4B07-B419-3FE071FEBC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779" y="1241091"/>
            <a:ext cx="6123259" cy="279068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171" name="Picture 3">
            <a:extLst>
              <a:ext uri="{FF2B5EF4-FFF2-40B4-BE49-F238E27FC236}">
                <a16:creationId xmlns:a16="http://schemas.microsoft.com/office/drawing/2014/main" id="{F31D87FE-D3C8-4A2E-8559-41E8CFFE8B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9087" y="1141328"/>
            <a:ext cx="2105025" cy="1419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Line 315">
            <a:extLst>
              <a:ext uri="{FF2B5EF4-FFF2-40B4-BE49-F238E27FC236}">
                <a16:creationId xmlns:a16="http://schemas.microsoft.com/office/drawing/2014/main" id="{63427C97-394E-4055-AC26-03F5DF254413}"/>
              </a:ext>
            </a:extLst>
          </p:cNvPr>
          <p:cNvSpPr>
            <a:spLocks noChangeShapeType="1"/>
          </p:cNvSpPr>
          <p:nvPr/>
        </p:nvSpPr>
        <p:spPr bwMode="auto">
          <a:xfrm>
            <a:off x="6490612" y="2286294"/>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pic>
        <p:nvPicPr>
          <p:cNvPr id="7172" name="Picture 4">
            <a:extLst>
              <a:ext uri="{FF2B5EF4-FFF2-40B4-BE49-F238E27FC236}">
                <a16:creationId xmlns:a16="http://schemas.microsoft.com/office/drawing/2014/main" id="{AC61F610-29C8-427A-AE94-E83DA6F5D1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2300" y="2644855"/>
            <a:ext cx="4305300" cy="40100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Line 315">
            <a:extLst>
              <a:ext uri="{FF2B5EF4-FFF2-40B4-BE49-F238E27FC236}">
                <a16:creationId xmlns:a16="http://schemas.microsoft.com/office/drawing/2014/main" id="{A9FF1AD2-BC9D-4CC1-89BA-53B4AFF57C66}"/>
              </a:ext>
            </a:extLst>
          </p:cNvPr>
          <p:cNvSpPr>
            <a:spLocks noChangeShapeType="1"/>
          </p:cNvSpPr>
          <p:nvPr/>
        </p:nvSpPr>
        <p:spPr bwMode="auto">
          <a:xfrm>
            <a:off x="6490612" y="3675311"/>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Tree>
    <p:extLst>
      <p:ext uri="{BB962C8B-B14F-4D97-AF65-F5344CB8AC3E}">
        <p14:creationId xmlns:p14="http://schemas.microsoft.com/office/powerpoint/2010/main" val="3385619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64DA0-37E3-410A-91FB-CC5BA138510B}"/>
              </a:ext>
            </a:extLst>
          </p:cNvPr>
          <p:cNvSpPr>
            <a:spLocks noGrp="1"/>
          </p:cNvSpPr>
          <p:nvPr>
            <p:ph type="title"/>
          </p:nvPr>
        </p:nvSpPr>
        <p:spPr/>
        <p:txBody>
          <a:bodyPr/>
          <a:lstStyle/>
          <a:p>
            <a:r>
              <a:rPr lang="en-US" dirty="0"/>
              <a:t>Windows Specifications</a:t>
            </a:r>
          </a:p>
        </p:txBody>
      </p:sp>
      <p:sp>
        <p:nvSpPr>
          <p:cNvPr id="3" name="Slide Number Placeholder 2">
            <a:extLst>
              <a:ext uri="{FF2B5EF4-FFF2-40B4-BE49-F238E27FC236}">
                <a16:creationId xmlns:a16="http://schemas.microsoft.com/office/drawing/2014/main" id="{298E9B8A-E6CD-4948-8A94-D6D4C14B06C1}"/>
              </a:ext>
            </a:extLst>
          </p:cNvPr>
          <p:cNvSpPr>
            <a:spLocks noGrp="1"/>
          </p:cNvSpPr>
          <p:nvPr>
            <p:ph type="sldNum" sz="quarter" idx="12"/>
          </p:nvPr>
        </p:nvSpPr>
        <p:spPr/>
        <p:txBody>
          <a:bodyPr/>
          <a:lstStyle/>
          <a:p>
            <a:fld id="{A8160BDD-7155-D744-B749-9730458604AD}" type="slidenum">
              <a:rPr lang="en-US" smtClean="0"/>
              <a:t>12</a:t>
            </a:fld>
            <a:endParaRPr lang="en-US" dirty="0"/>
          </a:p>
        </p:txBody>
      </p:sp>
      <p:pic>
        <p:nvPicPr>
          <p:cNvPr id="8194" name="Picture 2">
            <a:extLst>
              <a:ext uri="{FF2B5EF4-FFF2-40B4-BE49-F238E27FC236}">
                <a16:creationId xmlns:a16="http://schemas.microsoft.com/office/drawing/2014/main" id="{3D5C02F6-370B-415D-A629-ACD05C8513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3261" y="1154295"/>
            <a:ext cx="5725477" cy="50921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783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99482-0277-4CC0-848A-B51BFB6CA189}"/>
              </a:ext>
            </a:extLst>
          </p:cNvPr>
          <p:cNvSpPr>
            <a:spLocks noGrp="1"/>
          </p:cNvSpPr>
          <p:nvPr>
            <p:ph type="title"/>
          </p:nvPr>
        </p:nvSpPr>
        <p:spPr/>
        <p:txBody>
          <a:bodyPr/>
          <a:lstStyle/>
          <a:p>
            <a:r>
              <a:rPr lang="en-US" dirty="0"/>
              <a:t>The Feedback Hub</a:t>
            </a:r>
          </a:p>
        </p:txBody>
      </p:sp>
      <p:sp>
        <p:nvSpPr>
          <p:cNvPr id="3" name="Slide Number Placeholder 2">
            <a:extLst>
              <a:ext uri="{FF2B5EF4-FFF2-40B4-BE49-F238E27FC236}">
                <a16:creationId xmlns:a16="http://schemas.microsoft.com/office/drawing/2014/main" id="{0D0D0028-506C-461D-BC59-45C34C86D030}"/>
              </a:ext>
            </a:extLst>
          </p:cNvPr>
          <p:cNvSpPr>
            <a:spLocks noGrp="1"/>
          </p:cNvSpPr>
          <p:nvPr>
            <p:ph type="sldNum" sz="quarter" idx="12"/>
          </p:nvPr>
        </p:nvSpPr>
        <p:spPr/>
        <p:txBody>
          <a:bodyPr/>
          <a:lstStyle/>
          <a:p>
            <a:fld id="{A8160BDD-7155-D744-B749-9730458604AD}" type="slidenum">
              <a:rPr lang="en-US" smtClean="0"/>
              <a:t>13</a:t>
            </a:fld>
            <a:endParaRPr lang="en-US" dirty="0"/>
          </a:p>
        </p:txBody>
      </p:sp>
      <p:pic>
        <p:nvPicPr>
          <p:cNvPr id="9218" name="Picture 2">
            <a:extLst>
              <a:ext uri="{FF2B5EF4-FFF2-40B4-BE49-F238E27FC236}">
                <a16:creationId xmlns:a16="http://schemas.microsoft.com/office/drawing/2014/main" id="{1C822C85-A5EC-4F18-B755-59DBCE1383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1518" y="1185136"/>
            <a:ext cx="5630464" cy="502008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191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335C897-7D7A-420F-874D-3E22AA9C4639}"/>
              </a:ext>
            </a:extLst>
          </p:cNvPr>
          <p:cNvSpPr>
            <a:spLocks noGrp="1"/>
          </p:cNvSpPr>
          <p:nvPr>
            <p:ph type="sldNum" sz="quarter" idx="12"/>
          </p:nvPr>
        </p:nvSpPr>
        <p:spPr/>
        <p:txBody>
          <a:bodyPr/>
          <a:lstStyle/>
          <a:p>
            <a:fld id="{A8160BDD-7155-D744-B749-9730458604AD}" type="slidenum">
              <a:rPr lang="en-US" smtClean="0"/>
              <a:t>14</a:t>
            </a:fld>
            <a:endParaRPr lang="en-US" dirty="0"/>
          </a:p>
        </p:txBody>
      </p:sp>
      <p:sp>
        <p:nvSpPr>
          <p:cNvPr id="4" name="Title 3">
            <a:extLst>
              <a:ext uri="{FF2B5EF4-FFF2-40B4-BE49-F238E27FC236}">
                <a16:creationId xmlns:a16="http://schemas.microsoft.com/office/drawing/2014/main" id="{CFB1A27B-61D2-4629-9F8F-546E85441E1A}"/>
              </a:ext>
            </a:extLst>
          </p:cNvPr>
          <p:cNvSpPr>
            <a:spLocks noGrp="1"/>
          </p:cNvSpPr>
          <p:nvPr>
            <p:ph type="title"/>
          </p:nvPr>
        </p:nvSpPr>
        <p:spPr/>
        <p:txBody>
          <a:bodyPr/>
          <a:lstStyle/>
          <a:p>
            <a:r>
              <a:rPr lang="en-US" dirty="0"/>
              <a:t>Guidelines for a Troubleshooting Strategy</a:t>
            </a:r>
          </a:p>
        </p:txBody>
      </p:sp>
      <p:sp>
        <p:nvSpPr>
          <p:cNvPr id="5" name="Content Placeholder 4">
            <a:extLst>
              <a:ext uri="{FF2B5EF4-FFF2-40B4-BE49-F238E27FC236}">
                <a16:creationId xmlns:a16="http://schemas.microsoft.com/office/drawing/2014/main" id="{723B7FB8-13FC-44B5-9D6B-F9C31F853DE5}"/>
              </a:ext>
            </a:extLst>
          </p:cNvPr>
          <p:cNvSpPr>
            <a:spLocks noGrp="1"/>
          </p:cNvSpPr>
          <p:nvPr>
            <p:ph idx="1"/>
          </p:nvPr>
        </p:nvSpPr>
        <p:spPr/>
        <p:txBody>
          <a:bodyPr/>
          <a:lstStyle/>
          <a:p>
            <a:pPr marL="342900" indent="-342900">
              <a:buFont typeface="+mj-lt"/>
              <a:buAutoNum type="arabicPeriod"/>
            </a:pPr>
            <a:r>
              <a:rPr lang="en-US" dirty="0"/>
              <a:t>Identify the issue.</a:t>
            </a:r>
          </a:p>
          <a:p>
            <a:pPr marL="342900" indent="-342900">
              <a:buFont typeface="+mj-lt"/>
              <a:buAutoNum type="arabicPeriod"/>
            </a:pPr>
            <a:r>
              <a:rPr lang="en-US" dirty="0"/>
              <a:t>Make a best guess about what is causing the problem.</a:t>
            </a:r>
          </a:p>
          <a:p>
            <a:pPr marL="342900" indent="-342900">
              <a:buFont typeface="+mj-lt"/>
              <a:buAutoNum type="arabicPeriod"/>
            </a:pPr>
            <a:r>
              <a:rPr lang="en-US" dirty="0"/>
              <a:t>Test the guess you made to see if that is the cause.</a:t>
            </a:r>
          </a:p>
          <a:p>
            <a:pPr marL="342900" indent="-342900">
              <a:buFont typeface="+mj-lt"/>
              <a:buAutoNum type="arabicPeriod"/>
            </a:pPr>
            <a:r>
              <a:rPr lang="en-US" dirty="0"/>
              <a:t>Lay out an action plan on how to resolve the problem.</a:t>
            </a:r>
          </a:p>
          <a:p>
            <a:pPr marL="342900" indent="-342900">
              <a:buFont typeface="+mj-lt"/>
              <a:buAutoNum type="arabicPeriod"/>
            </a:pPr>
            <a:r>
              <a:rPr lang="en-US" dirty="0"/>
              <a:t>Verify everything is working properly now.</a:t>
            </a:r>
          </a:p>
          <a:p>
            <a:pPr marL="342900" indent="-342900">
              <a:buFont typeface="+mj-lt"/>
              <a:buAutoNum type="arabicPeriod"/>
            </a:pPr>
            <a:r>
              <a:rPr lang="en-US" dirty="0"/>
              <a:t>Document what was discovered, the actions taken, and the final outcome.</a:t>
            </a:r>
          </a:p>
        </p:txBody>
      </p:sp>
    </p:spTree>
    <p:extLst>
      <p:ext uri="{BB962C8B-B14F-4D97-AF65-F5344CB8AC3E}">
        <p14:creationId xmlns:p14="http://schemas.microsoft.com/office/powerpoint/2010/main" val="3832875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A25F28-8A79-4544-977A-A0F5F6EF88D0}"/>
              </a:ext>
            </a:extLst>
          </p:cNvPr>
          <p:cNvSpPr>
            <a:spLocks noGrp="1"/>
          </p:cNvSpPr>
          <p:nvPr>
            <p:ph type="sldNum" sz="quarter" idx="12"/>
          </p:nvPr>
        </p:nvSpPr>
        <p:spPr/>
        <p:txBody>
          <a:bodyPr/>
          <a:lstStyle/>
          <a:p>
            <a:fld id="{A8160BDD-7155-D744-B749-9730458604AD}" type="slidenum">
              <a:rPr lang="en-US" smtClean="0"/>
              <a:pPr/>
              <a:t>15</a:t>
            </a:fld>
            <a:endParaRPr lang="en-US" dirty="0"/>
          </a:p>
        </p:txBody>
      </p:sp>
      <p:sp>
        <p:nvSpPr>
          <p:cNvPr id="3" name="Title 2">
            <a:extLst>
              <a:ext uri="{FF2B5EF4-FFF2-40B4-BE49-F238E27FC236}">
                <a16:creationId xmlns:a16="http://schemas.microsoft.com/office/drawing/2014/main" id="{B26675EC-0441-41D8-85C5-826EC443431D}"/>
              </a:ext>
            </a:extLst>
          </p:cNvPr>
          <p:cNvSpPr>
            <a:spLocks noGrp="1"/>
          </p:cNvSpPr>
          <p:nvPr>
            <p:ph type="title"/>
          </p:nvPr>
        </p:nvSpPr>
        <p:spPr/>
        <p:txBody>
          <a:bodyPr/>
          <a:lstStyle/>
          <a:p>
            <a:r>
              <a:rPr lang="en-US" dirty="0"/>
              <a:t>The Reset This PC Tool</a:t>
            </a:r>
          </a:p>
        </p:txBody>
      </p:sp>
      <p:sp>
        <p:nvSpPr>
          <p:cNvPr id="4" name="Content Placeholder 3">
            <a:extLst>
              <a:ext uri="{FF2B5EF4-FFF2-40B4-BE49-F238E27FC236}">
                <a16:creationId xmlns:a16="http://schemas.microsoft.com/office/drawing/2014/main" id="{3619ACCA-B590-451A-9892-36F370E65392}"/>
              </a:ext>
            </a:extLst>
          </p:cNvPr>
          <p:cNvSpPr>
            <a:spLocks noGrp="1"/>
          </p:cNvSpPr>
          <p:nvPr>
            <p:ph idx="1"/>
          </p:nvPr>
        </p:nvSpPr>
        <p:spPr/>
        <p:txBody>
          <a:bodyPr/>
          <a:lstStyle/>
          <a:p>
            <a:r>
              <a:rPr lang="en-US" dirty="0"/>
              <a:t>Keep your files or remove everything.</a:t>
            </a:r>
          </a:p>
          <a:p>
            <a:r>
              <a:rPr lang="en-US" dirty="0"/>
              <a:t>Install via cloud download or local reinstall.</a:t>
            </a:r>
          </a:p>
          <a:p>
            <a:r>
              <a:rPr lang="en-US" dirty="0"/>
              <a:t>After resetting, reinstall any apps that need to be manually reinstalled.</a:t>
            </a:r>
          </a:p>
        </p:txBody>
      </p:sp>
    </p:spTree>
    <p:extLst>
      <p:ext uri="{BB962C8B-B14F-4D97-AF65-F5344CB8AC3E}">
        <p14:creationId xmlns:p14="http://schemas.microsoft.com/office/powerpoint/2010/main" val="3880639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1F5336-D31A-4D44-8BFF-C1D67A6468A3}"/>
              </a:ext>
            </a:extLst>
          </p:cNvPr>
          <p:cNvSpPr>
            <a:spLocks noGrp="1"/>
          </p:cNvSpPr>
          <p:nvPr>
            <p:ph type="title"/>
          </p:nvPr>
        </p:nvSpPr>
        <p:spPr/>
        <p:txBody>
          <a:bodyPr/>
          <a:lstStyle/>
          <a:p>
            <a:r>
              <a:rPr lang="en-US" dirty="0"/>
              <a:t>The Advanced Startup Settings</a:t>
            </a:r>
          </a:p>
        </p:txBody>
      </p:sp>
      <p:sp>
        <p:nvSpPr>
          <p:cNvPr id="2" name="Slide Number Placeholder 1">
            <a:extLst>
              <a:ext uri="{FF2B5EF4-FFF2-40B4-BE49-F238E27FC236}">
                <a16:creationId xmlns:a16="http://schemas.microsoft.com/office/drawing/2014/main" id="{7CF10344-DA52-4886-977B-61DBD134606D}"/>
              </a:ext>
            </a:extLst>
          </p:cNvPr>
          <p:cNvSpPr>
            <a:spLocks noGrp="1"/>
          </p:cNvSpPr>
          <p:nvPr>
            <p:ph type="sldNum" sz="quarter" idx="12"/>
          </p:nvPr>
        </p:nvSpPr>
        <p:spPr/>
        <p:txBody>
          <a:bodyPr/>
          <a:lstStyle/>
          <a:p>
            <a:fld id="{A8160BDD-7155-D744-B749-9730458604AD}" type="slidenum">
              <a:rPr lang="en-US" smtClean="0"/>
              <a:pPr/>
              <a:t>16</a:t>
            </a:fld>
            <a:endParaRPr lang="en-US" dirty="0"/>
          </a:p>
        </p:txBody>
      </p:sp>
      <p:pic>
        <p:nvPicPr>
          <p:cNvPr id="10242" name="Picture 2">
            <a:extLst>
              <a:ext uri="{FF2B5EF4-FFF2-40B4-BE49-F238E27FC236}">
                <a16:creationId xmlns:a16="http://schemas.microsoft.com/office/drawing/2014/main" id="{EFC2CC98-BFF9-49CE-AAE6-028A7DB2E1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232" y="1593779"/>
            <a:ext cx="7551317" cy="4295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AA46F5A-31F2-4403-89C6-7909AFAD93E8}"/>
              </a:ext>
            </a:extLst>
          </p:cNvPr>
          <p:cNvSpPr txBox="1"/>
          <p:nvPr/>
        </p:nvSpPr>
        <p:spPr>
          <a:xfrm>
            <a:off x="8339016" y="2934788"/>
            <a:ext cx="3599896" cy="3416320"/>
          </a:xfrm>
          <a:prstGeom prst="rect">
            <a:avLst/>
          </a:prstGeom>
          <a:noFill/>
          <a:ln>
            <a:solidFill>
              <a:schemeClr val="tx1"/>
            </a:solidFill>
          </a:ln>
        </p:spPr>
        <p:txBody>
          <a:bodyPr wrap="none" rtlCol="0">
            <a:spAutoFit/>
          </a:bodyPr>
          <a:lstStyle/>
          <a:p>
            <a:pPr marL="285750" indent="-285750">
              <a:buFont typeface="Arial" panose="020B0604020202020204" pitchFamily="34" charset="0"/>
              <a:buChar char="•"/>
            </a:pPr>
            <a:r>
              <a:rPr lang="en-US" dirty="0"/>
              <a:t>Continue to Windows 11</a:t>
            </a:r>
          </a:p>
          <a:p>
            <a:pPr marL="285750" indent="-285750">
              <a:buFont typeface="Arial" panose="020B0604020202020204" pitchFamily="34" charset="0"/>
              <a:buChar char="•"/>
            </a:pPr>
            <a:r>
              <a:rPr lang="en-US" dirty="0"/>
              <a:t>Use a device to repair from</a:t>
            </a:r>
          </a:p>
          <a:p>
            <a:pPr marL="285750" indent="-285750">
              <a:buFont typeface="Arial" panose="020B0604020202020204" pitchFamily="34" charset="0"/>
              <a:buChar char="•"/>
            </a:pPr>
            <a:r>
              <a:rPr lang="en-US" dirty="0"/>
              <a:t>Troubleshoot</a:t>
            </a:r>
          </a:p>
          <a:p>
            <a:pPr marL="742950" lvl="1" indent="-285750">
              <a:buFont typeface="Arial" panose="020B0604020202020204" pitchFamily="34" charset="0"/>
              <a:buChar char="•"/>
            </a:pPr>
            <a:r>
              <a:rPr lang="en-US" dirty="0"/>
              <a:t>Reset this PC</a:t>
            </a:r>
          </a:p>
          <a:p>
            <a:pPr marL="742950" lvl="1" indent="-285750">
              <a:buFont typeface="Arial" panose="020B0604020202020204" pitchFamily="34" charset="0"/>
              <a:buChar char="•"/>
            </a:pPr>
            <a:r>
              <a:rPr lang="en-US" dirty="0"/>
              <a:t>Advanced options</a:t>
            </a:r>
          </a:p>
          <a:p>
            <a:pPr marL="1200150" lvl="2" indent="-285750">
              <a:buFont typeface="Arial" panose="020B0604020202020204" pitchFamily="34" charset="0"/>
              <a:buChar char="•"/>
            </a:pPr>
            <a:r>
              <a:rPr lang="en-US" dirty="0"/>
              <a:t>Startup Repair</a:t>
            </a:r>
          </a:p>
          <a:p>
            <a:pPr marL="1200150" lvl="2" indent="-285750">
              <a:buFont typeface="Arial" panose="020B0604020202020204" pitchFamily="34" charset="0"/>
              <a:buChar char="•"/>
            </a:pPr>
            <a:r>
              <a:rPr lang="en-US" dirty="0"/>
              <a:t>Startup Settings</a:t>
            </a:r>
          </a:p>
          <a:p>
            <a:pPr marL="1200150" lvl="2" indent="-285750">
              <a:buFont typeface="Arial" panose="020B0604020202020204" pitchFamily="34" charset="0"/>
              <a:buChar char="•"/>
            </a:pPr>
            <a:r>
              <a:rPr lang="en-US" dirty="0"/>
              <a:t>Command Prompt</a:t>
            </a:r>
          </a:p>
          <a:p>
            <a:pPr marL="1200150" lvl="2" indent="-285750">
              <a:buFont typeface="Arial" panose="020B0604020202020204" pitchFamily="34" charset="0"/>
              <a:buChar char="•"/>
            </a:pPr>
            <a:r>
              <a:rPr lang="en-US" dirty="0"/>
              <a:t>Uninstall Updates</a:t>
            </a:r>
          </a:p>
          <a:p>
            <a:pPr marL="1200150" lvl="2" indent="-285750">
              <a:buFont typeface="Arial" panose="020B0604020202020204" pitchFamily="34" charset="0"/>
              <a:buChar char="•"/>
            </a:pPr>
            <a:r>
              <a:rPr lang="en-US" dirty="0"/>
              <a:t>System Restore</a:t>
            </a:r>
          </a:p>
          <a:p>
            <a:pPr marL="1200150" lvl="2" indent="-285750">
              <a:buFont typeface="Arial" panose="020B0604020202020204" pitchFamily="34" charset="0"/>
              <a:buChar char="•"/>
            </a:pPr>
            <a:r>
              <a:rPr lang="en-US" dirty="0"/>
              <a:t>System Image Recovery</a:t>
            </a:r>
          </a:p>
          <a:p>
            <a:pPr marL="285750" indent="-285750">
              <a:buFont typeface="Arial" panose="020B0604020202020204" pitchFamily="34" charset="0"/>
              <a:buChar char="•"/>
            </a:pPr>
            <a:r>
              <a:rPr lang="en-US" dirty="0"/>
              <a:t>Turn off your PC</a:t>
            </a:r>
          </a:p>
        </p:txBody>
      </p:sp>
      <p:sp>
        <p:nvSpPr>
          <p:cNvPr id="8" name="Line 315">
            <a:extLst>
              <a:ext uri="{FF2B5EF4-FFF2-40B4-BE49-F238E27FC236}">
                <a16:creationId xmlns:a16="http://schemas.microsoft.com/office/drawing/2014/main" id="{354EA18C-9B22-4731-ACF3-AF60343D0ED1}"/>
              </a:ext>
            </a:extLst>
          </p:cNvPr>
          <p:cNvSpPr>
            <a:spLocks noChangeShapeType="1"/>
          </p:cNvSpPr>
          <p:nvPr/>
        </p:nvSpPr>
        <p:spPr bwMode="auto">
          <a:xfrm>
            <a:off x="7840541" y="5430088"/>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Tree>
    <p:extLst>
      <p:ext uri="{BB962C8B-B14F-4D97-AF65-F5344CB8AC3E}">
        <p14:creationId xmlns:p14="http://schemas.microsoft.com/office/powerpoint/2010/main" val="3608984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C576A-58FE-4EFB-B5DB-C95D2B1AFAED}"/>
              </a:ext>
            </a:extLst>
          </p:cNvPr>
          <p:cNvSpPr>
            <a:spLocks noGrp="1"/>
          </p:cNvSpPr>
          <p:nvPr>
            <p:ph type="title"/>
          </p:nvPr>
        </p:nvSpPr>
        <p:spPr/>
        <p:txBody>
          <a:bodyPr/>
          <a:lstStyle/>
          <a:p>
            <a:r>
              <a:rPr lang="en-US" dirty="0"/>
              <a:t>Recovery Drive</a:t>
            </a:r>
          </a:p>
        </p:txBody>
      </p:sp>
      <p:sp>
        <p:nvSpPr>
          <p:cNvPr id="3" name="Slide Number Placeholder 2">
            <a:extLst>
              <a:ext uri="{FF2B5EF4-FFF2-40B4-BE49-F238E27FC236}">
                <a16:creationId xmlns:a16="http://schemas.microsoft.com/office/drawing/2014/main" id="{EAC0AD38-FBDD-4551-862C-B47B7111AA92}"/>
              </a:ext>
            </a:extLst>
          </p:cNvPr>
          <p:cNvSpPr>
            <a:spLocks noGrp="1"/>
          </p:cNvSpPr>
          <p:nvPr>
            <p:ph type="sldNum" sz="quarter" idx="12"/>
          </p:nvPr>
        </p:nvSpPr>
        <p:spPr/>
        <p:txBody>
          <a:bodyPr/>
          <a:lstStyle/>
          <a:p>
            <a:fld id="{A8160BDD-7155-D744-B749-9730458604AD}" type="slidenum">
              <a:rPr lang="en-US" smtClean="0"/>
              <a:t>17</a:t>
            </a:fld>
            <a:endParaRPr lang="en-US" dirty="0"/>
          </a:p>
        </p:txBody>
      </p:sp>
      <p:pic>
        <p:nvPicPr>
          <p:cNvPr id="11266" name="Picture 2">
            <a:extLst>
              <a:ext uri="{FF2B5EF4-FFF2-40B4-BE49-F238E27FC236}">
                <a16:creationId xmlns:a16="http://schemas.microsoft.com/office/drawing/2014/main" id="{C6BAFCB2-2A52-4E94-9312-081FFCB13C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741" y="1428975"/>
            <a:ext cx="5806216" cy="45324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267" name="Picture 3">
            <a:extLst>
              <a:ext uri="{FF2B5EF4-FFF2-40B4-BE49-F238E27FC236}">
                <a16:creationId xmlns:a16="http://schemas.microsoft.com/office/drawing/2014/main" id="{94CD6B7A-5634-4B13-A4E2-BD8C2B5A0B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3498" y="3127146"/>
            <a:ext cx="4772918" cy="96188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268" name="Picture 4">
            <a:extLst>
              <a:ext uri="{FF2B5EF4-FFF2-40B4-BE49-F238E27FC236}">
                <a16:creationId xmlns:a16="http://schemas.microsoft.com/office/drawing/2014/main" id="{6B16CAE4-71BD-4373-975E-4203C0E92D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230" y="4154759"/>
            <a:ext cx="3937534" cy="13359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5482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32169D-7D26-4753-B950-1AFACBF25656}"/>
              </a:ext>
            </a:extLst>
          </p:cNvPr>
          <p:cNvSpPr>
            <a:spLocks noGrp="1"/>
          </p:cNvSpPr>
          <p:nvPr>
            <p:ph type="sldNum" sz="quarter" idx="12"/>
          </p:nvPr>
        </p:nvSpPr>
        <p:spPr/>
        <p:txBody>
          <a:bodyPr/>
          <a:lstStyle/>
          <a:p>
            <a:fld id="{A8160BDD-7155-D744-B749-9730458604AD}" type="slidenum">
              <a:rPr lang="en-US" smtClean="0"/>
              <a:pPr/>
              <a:t>18</a:t>
            </a:fld>
            <a:endParaRPr lang="en-US" dirty="0"/>
          </a:p>
        </p:txBody>
      </p:sp>
      <p:sp>
        <p:nvSpPr>
          <p:cNvPr id="4" name="Title 3">
            <a:extLst>
              <a:ext uri="{FF2B5EF4-FFF2-40B4-BE49-F238E27FC236}">
                <a16:creationId xmlns:a16="http://schemas.microsoft.com/office/drawing/2014/main" id="{0305BDCB-2C22-4B71-9506-CDF8BD9ACB77}"/>
              </a:ext>
            </a:extLst>
          </p:cNvPr>
          <p:cNvSpPr>
            <a:spLocks noGrp="1"/>
          </p:cNvSpPr>
          <p:nvPr>
            <p:ph type="title"/>
          </p:nvPr>
        </p:nvSpPr>
        <p:spPr/>
        <p:txBody>
          <a:bodyPr/>
          <a:lstStyle/>
          <a:p>
            <a:r>
              <a:rPr lang="en-US" dirty="0"/>
              <a:t>Activity: Troubleshooting or Repairing System Issues</a:t>
            </a:r>
          </a:p>
        </p:txBody>
      </p:sp>
      <p:sp>
        <p:nvSpPr>
          <p:cNvPr id="3" name="Text Placeholder 2">
            <a:extLst>
              <a:ext uri="{FF2B5EF4-FFF2-40B4-BE49-F238E27FC236}">
                <a16:creationId xmlns:a16="http://schemas.microsoft.com/office/drawing/2014/main" id="{41BB167B-3AD7-4F4C-996A-88D1501B8B34}"/>
              </a:ext>
            </a:extLst>
          </p:cNvPr>
          <p:cNvSpPr>
            <a:spLocks noGrp="1"/>
          </p:cNvSpPr>
          <p:nvPr>
            <p:ph type="body" sz="quarter" idx="13"/>
          </p:nvPr>
        </p:nvSpPr>
        <p:spPr/>
        <p:txBody>
          <a:bodyPr/>
          <a:lstStyle/>
          <a:p>
            <a:r>
              <a:rPr lang="en-US" dirty="0"/>
              <a:t>Your computer has been having intermittent issues and you are creating a help desk ticket. One of the questions asks which edition of Windows you are using and what the OS build is. Where can you find this information?</a:t>
            </a:r>
            <a:br>
              <a:rPr lang="en-US" dirty="0"/>
            </a:br>
            <a:br>
              <a:rPr lang="en-US" dirty="0"/>
            </a:br>
            <a:endParaRPr lang="en-US" dirty="0"/>
          </a:p>
          <a:p>
            <a:r>
              <a:rPr lang="en-US" dirty="0"/>
              <a:t>As you start your computer for the day, you observe a Windows update install automatically. Now, the speakers connected to your device no longer work. What should you do?</a:t>
            </a:r>
            <a:br>
              <a:rPr lang="en-US" dirty="0"/>
            </a:br>
            <a:br>
              <a:rPr lang="en-US" dirty="0"/>
            </a:br>
            <a:endParaRPr lang="en-US" dirty="0"/>
          </a:p>
          <a:p>
            <a:r>
              <a:rPr lang="en-US" dirty="0"/>
              <a:t>Your home computer has been replaced with a new computer. You would like to donate your old computer to a youth organization near you. How would you prepare the computer for donation so that your personal information is removed?</a:t>
            </a:r>
          </a:p>
        </p:txBody>
      </p:sp>
    </p:spTree>
    <p:extLst>
      <p:ext uri="{BB962C8B-B14F-4D97-AF65-F5344CB8AC3E}">
        <p14:creationId xmlns:p14="http://schemas.microsoft.com/office/powerpoint/2010/main" val="3473054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89CBB-1F0D-4D66-A35C-594FB50604B6}"/>
              </a:ext>
            </a:extLst>
          </p:cNvPr>
          <p:cNvSpPr>
            <a:spLocks noGrp="1"/>
          </p:cNvSpPr>
          <p:nvPr>
            <p:ph type="sldNum" sz="quarter" idx="12"/>
          </p:nvPr>
        </p:nvSpPr>
        <p:spPr/>
        <p:txBody>
          <a:bodyPr/>
          <a:lstStyle/>
          <a:p>
            <a:fld id="{A8160BDD-7155-D744-B749-9730458604AD}" type="slidenum">
              <a:rPr lang="en-US" smtClean="0"/>
              <a:pPr/>
              <a:t>19</a:t>
            </a:fld>
            <a:endParaRPr lang="en-US" dirty="0"/>
          </a:p>
        </p:txBody>
      </p:sp>
      <p:sp>
        <p:nvSpPr>
          <p:cNvPr id="5" name="Text Placeholder 4">
            <a:extLst>
              <a:ext uri="{FF2B5EF4-FFF2-40B4-BE49-F238E27FC236}">
                <a16:creationId xmlns:a16="http://schemas.microsoft.com/office/drawing/2014/main" id="{812B7F1D-42B0-45AF-9D38-E13BCED6EDBE}"/>
              </a:ext>
            </a:extLst>
          </p:cNvPr>
          <p:cNvSpPr>
            <a:spLocks noGrp="1"/>
          </p:cNvSpPr>
          <p:nvPr>
            <p:ph type="body" sz="quarter" idx="13"/>
          </p:nvPr>
        </p:nvSpPr>
        <p:spPr/>
        <p:txBody>
          <a:bodyPr/>
          <a:lstStyle/>
          <a:p>
            <a:r>
              <a:rPr lang="en-US" dirty="0"/>
              <a:t>Do you back up your files? If yes, what do you use? If no, do you think you will start backing up your files now that it is part of Windows 11?</a:t>
            </a:r>
          </a:p>
          <a:p>
            <a:r>
              <a:rPr lang="en-US" dirty="0"/>
              <a:t>Will you need to troubleshoot or repair your system yourself? If so, which features do you think will be most useful to you? If not, what information would you provide to the person who will help you troubleshoot and repair your system?</a:t>
            </a:r>
          </a:p>
        </p:txBody>
      </p:sp>
    </p:spTree>
    <p:extLst>
      <p:ext uri="{BB962C8B-B14F-4D97-AF65-F5344CB8AC3E}">
        <p14:creationId xmlns:p14="http://schemas.microsoft.com/office/powerpoint/2010/main" val="2650854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5CCE3-CF82-48A8-9E18-878EC2D951F0}"/>
              </a:ext>
            </a:extLst>
          </p:cNvPr>
          <p:cNvSpPr>
            <a:spLocks noGrp="1"/>
          </p:cNvSpPr>
          <p:nvPr>
            <p:ph type="title"/>
          </p:nvPr>
        </p:nvSpPr>
        <p:spPr/>
        <p:txBody>
          <a:bodyPr/>
          <a:lstStyle/>
          <a:p>
            <a:r>
              <a:rPr lang="en-US" dirty="0"/>
              <a:t>Create Backups</a:t>
            </a:r>
          </a:p>
        </p:txBody>
      </p:sp>
      <p:sp>
        <p:nvSpPr>
          <p:cNvPr id="3" name="Text Placeholder 2">
            <a:extLst>
              <a:ext uri="{FF2B5EF4-FFF2-40B4-BE49-F238E27FC236}">
                <a16:creationId xmlns:a16="http://schemas.microsoft.com/office/drawing/2014/main" id="{3F24D241-50F5-48A3-B119-15B029D74ED5}"/>
              </a:ext>
            </a:extLst>
          </p:cNvPr>
          <p:cNvSpPr>
            <a:spLocks noGrp="1"/>
          </p:cNvSpPr>
          <p:nvPr>
            <p:ph type="body" idx="1"/>
          </p:nvPr>
        </p:nvSpPr>
        <p:spPr/>
        <p:txBody>
          <a:bodyPr/>
          <a:lstStyle/>
          <a:p>
            <a:r>
              <a:rPr lang="en-US" dirty="0"/>
              <a:t>Topic A</a:t>
            </a:r>
          </a:p>
        </p:txBody>
      </p:sp>
      <p:sp>
        <p:nvSpPr>
          <p:cNvPr id="4" name="Slide Number Placeholder 3">
            <a:extLst>
              <a:ext uri="{FF2B5EF4-FFF2-40B4-BE49-F238E27FC236}">
                <a16:creationId xmlns:a16="http://schemas.microsoft.com/office/drawing/2014/main" id="{284C6C9B-D37E-4534-A726-BC9C1AE607B2}"/>
              </a:ext>
            </a:extLst>
          </p:cNvPr>
          <p:cNvSpPr>
            <a:spLocks noGrp="1"/>
          </p:cNvSpPr>
          <p:nvPr>
            <p:ph type="sldNum" sz="quarter" idx="12"/>
          </p:nvPr>
        </p:nvSpPr>
        <p:spPr/>
        <p:txBody>
          <a:bodyPr/>
          <a:lstStyle/>
          <a:p>
            <a:fld id="{A8160BDD-7155-D744-B749-9730458604AD}" type="slidenum">
              <a:rPr lang="en-US" smtClean="0"/>
              <a:t>2</a:t>
            </a:fld>
            <a:endParaRPr lang="en-US" dirty="0"/>
          </a:p>
        </p:txBody>
      </p:sp>
    </p:spTree>
    <p:extLst>
      <p:ext uri="{BB962C8B-B14F-4D97-AF65-F5344CB8AC3E}">
        <p14:creationId xmlns:p14="http://schemas.microsoft.com/office/powerpoint/2010/main" val="2977236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6117E1-1D58-495B-BFFF-79B3B186A5F2}"/>
              </a:ext>
            </a:extLst>
          </p:cNvPr>
          <p:cNvSpPr>
            <a:spLocks noGrp="1"/>
          </p:cNvSpPr>
          <p:nvPr>
            <p:ph type="sldNum" sz="quarter" idx="12"/>
          </p:nvPr>
        </p:nvSpPr>
        <p:spPr/>
        <p:txBody>
          <a:bodyPr/>
          <a:lstStyle/>
          <a:p>
            <a:fld id="{A8160BDD-7155-D744-B749-9730458604AD}" type="slidenum">
              <a:rPr lang="en-US" smtClean="0"/>
              <a:pPr/>
              <a:t>3</a:t>
            </a:fld>
            <a:endParaRPr lang="en-US" dirty="0"/>
          </a:p>
        </p:txBody>
      </p:sp>
      <p:sp>
        <p:nvSpPr>
          <p:cNvPr id="4" name="Title 3">
            <a:extLst>
              <a:ext uri="{FF2B5EF4-FFF2-40B4-BE49-F238E27FC236}">
                <a16:creationId xmlns:a16="http://schemas.microsoft.com/office/drawing/2014/main" id="{8042DF79-67A2-4AE8-A948-F49324A4370D}"/>
              </a:ext>
            </a:extLst>
          </p:cNvPr>
          <p:cNvSpPr>
            <a:spLocks noGrp="1"/>
          </p:cNvSpPr>
          <p:nvPr>
            <p:ph type="title"/>
          </p:nvPr>
        </p:nvSpPr>
        <p:spPr/>
        <p:txBody>
          <a:bodyPr/>
          <a:lstStyle/>
          <a:p>
            <a:r>
              <a:rPr lang="en-US" dirty="0"/>
              <a:t>Backups</a:t>
            </a:r>
          </a:p>
        </p:txBody>
      </p:sp>
      <p:sp>
        <p:nvSpPr>
          <p:cNvPr id="3" name="Content Placeholder 2">
            <a:extLst>
              <a:ext uri="{FF2B5EF4-FFF2-40B4-BE49-F238E27FC236}">
                <a16:creationId xmlns:a16="http://schemas.microsoft.com/office/drawing/2014/main" id="{7233BB6B-049F-451D-9B7A-1697AD5C3124}"/>
              </a:ext>
            </a:extLst>
          </p:cNvPr>
          <p:cNvSpPr>
            <a:spLocks noGrp="1"/>
          </p:cNvSpPr>
          <p:nvPr>
            <p:ph type="body" sz="quarter" idx="13"/>
          </p:nvPr>
        </p:nvSpPr>
        <p:spPr/>
        <p:txBody>
          <a:bodyPr/>
          <a:lstStyle/>
          <a:p>
            <a:r>
              <a:rPr lang="en-US" dirty="0"/>
              <a:t>A method of protecting data.</a:t>
            </a:r>
          </a:p>
          <a:p>
            <a:r>
              <a:rPr lang="en-US" dirty="0"/>
              <a:t>Copy data to removable storage or network location.</a:t>
            </a:r>
          </a:p>
          <a:p>
            <a:r>
              <a:rPr lang="en-US" dirty="0"/>
              <a:t>Protects data from being lost due to:</a:t>
            </a:r>
          </a:p>
          <a:p>
            <a:pPr lvl="1"/>
            <a:r>
              <a:rPr lang="en-US" dirty="0"/>
              <a:t>Disk failure</a:t>
            </a:r>
          </a:p>
          <a:p>
            <a:pPr lvl="1"/>
            <a:r>
              <a:rPr lang="en-US" dirty="0"/>
              <a:t>Virus attacks</a:t>
            </a:r>
          </a:p>
          <a:p>
            <a:pPr lvl="1"/>
            <a:r>
              <a:rPr lang="en-US" dirty="0"/>
              <a:t>File corruption</a:t>
            </a:r>
          </a:p>
          <a:p>
            <a:pPr lvl="1"/>
            <a:r>
              <a:rPr lang="en-US" dirty="0"/>
              <a:t>Deletion</a:t>
            </a:r>
          </a:p>
          <a:p>
            <a:r>
              <a:rPr lang="en-US" dirty="0"/>
              <a:t>Recover files from the backup location.</a:t>
            </a:r>
          </a:p>
          <a:p>
            <a:endParaRPr lang="en-US" dirty="0"/>
          </a:p>
        </p:txBody>
      </p:sp>
    </p:spTree>
    <p:extLst>
      <p:ext uri="{BB962C8B-B14F-4D97-AF65-F5344CB8AC3E}">
        <p14:creationId xmlns:p14="http://schemas.microsoft.com/office/powerpoint/2010/main" val="231922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33E3593-110E-49DF-B200-13416D50C781}"/>
              </a:ext>
            </a:extLst>
          </p:cNvPr>
          <p:cNvSpPr>
            <a:spLocks noGrp="1"/>
          </p:cNvSpPr>
          <p:nvPr>
            <p:ph type="sldNum" sz="quarter" idx="12"/>
          </p:nvPr>
        </p:nvSpPr>
        <p:spPr/>
        <p:txBody>
          <a:bodyPr/>
          <a:lstStyle/>
          <a:p>
            <a:fld id="{A8160BDD-7155-D744-B749-9730458604AD}" type="slidenum">
              <a:rPr lang="en-US" smtClean="0"/>
              <a:t>4</a:t>
            </a:fld>
            <a:endParaRPr lang="en-US" dirty="0"/>
          </a:p>
        </p:txBody>
      </p:sp>
      <p:sp>
        <p:nvSpPr>
          <p:cNvPr id="5" name="Content Placeholder 4">
            <a:extLst>
              <a:ext uri="{FF2B5EF4-FFF2-40B4-BE49-F238E27FC236}">
                <a16:creationId xmlns:a16="http://schemas.microsoft.com/office/drawing/2014/main" id="{256FCA6A-CF23-43C5-8D6E-1169C9EC426A}"/>
              </a:ext>
            </a:extLst>
          </p:cNvPr>
          <p:cNvSpPr>
            <a:spLocks noGrp="1"/>
          </p:cNvSpPr>
          <p:nvPr>
            <p:ph idx="1"/>
          </p:nvPr>
        </p:nvSpPr>
        <p:spPr/>
        <p:txBody>
          <a:bodyPr/>
          <a:lstStyle/>
          <a:p>
            <a:r>
              <a:rPr lang="en-US" dirty="0"/>
              <a:t>Cloud-based storage using Windows Backup.</a:t>
            </a:r>
          </a:p>
          <a:p>
            <a:r>
              <a:rPr lang="en-US" dirty="0"/>
              <a:t>External storage device using File History.</a:t>
            </a:r>
          </a:p>
          <a:p>
            <a:r>
              <a:rPr lang="en-US" dirty="0"/>
              <a:t>Network storage using File History.</a:t>
            </a:r>
          </a:p>
          <a:p>
            <a:r>
              <a:rPr lang="en-US" dirty="0"/>
              <a:t>Legacy backup using Backup and Restore (Windows 7) Control Panel applet.</a:t>
            </a:r>
          </a:p>
        </p:txBody>
      </p:sp>
      <p:sp>
        <p:nvSpPr>
          <p:cNvPr id="4" name="Title 3">
            <a:extLst>
              <a:ext uri="{FF2B5EF4-FFF2-40B4-BE49-F238E27FC236}">
                <a16:creationId xmlns:a16="http://schemas.microsoft.com/office/drawing/2014/main" id="{D127D047-F322-450E-A8E3-F6101B27FC23}"/>
              </a:ext>
            </a:extLst>
          </p:cNvPr>
          <p:cNvSpPr>
            <a:spLocks noGrp="1"/>
          </p:cNvSpPr>
          <p:nvPr>
            <p:ph type="title"/>
          </p:nvPr>
        </p:nvSpPr>
        <p:spPr/>
        <p:txBody>
          <a:bodyPr/>
          <a:lstStyle/>
          <a:p>
            <a:r>
              <a:rPr lang="en-US" dirty="0"/>
              <a:t>Backup Methods</a:t>
            </a:r>
          </a:p>
        </p:txBody>
      </p:sp>
    </p:spTree>
    <p:extLst>
      <p:ext uri="{BB962C8B-B14F-4D97-AF65-F5344CB8AC3E}">
        <p14:creationId xmlns:p14="http://schemas.microsoft.com/office/powerpoint/2010/main" val="2410638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AE553-D55A-4B36-99AE-4CC059E0CA4F}"/>
              </a:ext>
            </a:extLst>
          </p:cNvPr>
          <p:cNvSpPr>
            <a:spLocks noGrp="1"/>
          </p:cNvSpPr>
          <p:nvPr>
            <p:ph type="title"/>
          </p:nvPr>
        </p:nvSpPr>
        <p:spPr/>
        <p:txBody>
          <a:bodyPr/>
          <a:lstStyle/>
          <a:p>
            <a:r>
              <a:rPr lang="en-US" dirty="0"/>
              <a:t>Windows Backup</a:t>
            </a:r>
          </a:p>
        </p:txBody>
      </p:sp>
      <p:sp>
        <p:nvSpPr>
          <p:cNvPr id="3" name="Slide Number Placeholder 2">
            <a:extLst>
              <a:ext uri="{FF2B5EF4-FFF2-40B4-BE49-F238E27FC236}">
                <a16:creationId xmlns:a16="http://schemas.microsoft.com/office/drawing/2014/main" id="{5E322A5A-38CC-4E46-AE8F-D53441608EE4}"/>
              </a:ext>
            </a:extLst>
          </p:cNvPr>
          <p:cNvSpPr>
            <a:spLocks noGrp="1"/>
          </p:cNvSpPr>
          <p:nvPr>
            <p:ph type="sldNum" sz="quarter" idx="12"/>
          </p:nvPr>
        </p:nvSpPr>
        <p:spPr/>
        <p:txBody>
          <a:bodyPr/>
          <a:lstStyle/>
          <a:p>
            <a:fld id="{A8160BDD-7155-D744-B749-9730458604AD}" type="slidenum">
              <a:rPr lang="en-US" smtClean="0"/>
              <a:t>5</a:t>
            </a:fld>
            <a:endParaRPr lang="en-US" dirty="0"/>
          </a:p>
        </p:txBody>
      </p:sp>
      <p:pic>
        <p:nvPicPr>
          <p:cNvPr id="2050" name="Picture 2">
            <a:extLst>
              <a:ext uri="{FF2B5EF4-FFF2-40B4-BE49-F238E27FC236}">
                <a16:creationId xmlns:a16="http://schemas.microsoft.com/office/drawing/2014/main" id="{08715D23-729D-4BB8-9080-64DC0B2E34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900" y="1267506"/>
            <a:ext cx="6403157" cy="480236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CODE_HIGHLIGHTER">
            <a:extLst>
              <a:ext uri="{FF2B5EF4-FFF2-40B4-BE49-F238E27FC236}">
                <a16:creationId xmlns:a16="http://schemas.microsoft.com/office/drawing/2014/main" id="{31A61673-D855-419E-B474-707C92E36561}"/>
              </a:ext>
            </a:extLst>
          </p:cNvPr>
          <p:cNvSpPr/>
          <p:nvPr/>
        </p:nvSpPr>
        <p:spPr>
          <a:xfrm>
            <a:off x="4945742" y="2794728"/>
            <a:ext cx="1733732" cy="381000"/>
          </a:xfrm>
          <a:prstGeom prst="roundRect">
            <a:avLst>
              <a:gd name="adj" fmla="val 50000"/>
            </a:avLst>
          </a:prstGeom>
          <a:noFill/>
          <a:ln w="25400" cap="flat" cmpd="sng" algn="ctr">
            <a:solidFill>
              <a:srgbClr val="FF0000"/>
            </a:solidFill>
            <a:prstDash val="solid"/>
          </a:ln>
          <a:effectLst>
            <a:glow rad="38100">
              <a:srgbClr val="FFFFFF">
                <a:alpha val="95000"/>
              </a:srgbClr>
            </a:glow>
          </a:effectLst>
        </p:spPr>
        <p:txBody>
          <a:bodyPr rtlCol="0" anchor="ctr"/>
          <a:lstStyle/>
          <a:p>
            <a:pPr algn="ctr" defTabSz="914400"/>
            <a:endParaRPr lang="en-US" sz="1100" b="1" kern="0" dirty="0">
              <a:solidFill>
                <a:srgbClr val="FF0000"/>
              </a:solidFill>
              <a:latin typeface="Arial"/>
            </a:endParaRPr>
          </a:p>
        </p:txBody>
      </p:sp>
      <p:sp>
        <p:nvSpPr>
          <p:cNvPr id="7" name="Line 315">
            <a:extLst>
              <a:ext uri="{FF2B5EF4-FFF2-40B4-BE49-F238E27FC236}">
                <a16:creationId xmlns:a16="http://schemas.microsoft.com/office/drawing/2014/main" id="{793F35BE-8943-47DD-8C34-CBAE43EE697C}"/>
              </a:ext>
            </a:extLst>
          </p:cNvPr>
          <p:cNvSpPr>
            <a:spLocks noChangeShapeType="1"/>
          </p:cNvSpPr>
          <p:nvPr/>
        </p:nvSpPr>
        <p:spPr bwMode="auto">
          <a:xfrm>
            <a:off x="6679474" y="3017814"/>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pic>
        <p:nvPicPr>
          <p:cNvPr id="2051" name="Picture 3">
            <a:extLst>
              <a:ext uri="{FF2B5EF4-FFF2-40B4-BE49-F238E27FC236}">
                <a16:creationId xmlns:a16="http://schemas.microsoft.com/office/drawing/2014/main" id="{CCA9C9D2-D052-4447-BE16-6473AEAB8E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7949" y="1606527"/>
            <a:ext cx="4305300" cy="41243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4774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802B25AE-9095-4B05-ABEB-5B702C01BEBD}"/>
              </a:ext>
            </a:extLst>
          </p:cNvPr>
          <p:cNvGrpSpPr/>
          <p:nvPr/>
        </p:nvGrpSpPr>
        <p:grpSpPr>
          <a:xfrm>
            <a:off x="2529187" y="1693530"/>
            <a:ext cx="7961982" cy="3452541"/>
            <a:chOff x="2529187" y="1693530"/>
            <a:chExt cx="7961982" cy="3452541"/>
          </a:xfrm>
        </p:grpSpPr>
        <p:pic>
          <p:nvPicPr>
            <p:cNvPr id="3074" name="Picture 2">
              <a:extLst>
                <a:ext uri="{FF2B5EF4-FFF2-40B4-BE49-F238E27FC236}">
                  <a16:creationId xmlns:a16="http://schemas.microsoft.com/office/drawing/2014/main" id="{0D701DAB-41BA-4CB1-9F5F-1194349A19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9187" y="1693530"/>
              <a:ext cx="7961982" cy="34525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3EA6908D-BDFE-45B6-9374-3B696B18E8F2}"/>
                </a:ext>
              </a:extLst>
            </p:cNvPr>
            <p:cNvPicPr>
              <a:picLocks noChangeAspect="1"/>
            </p:cNvPicPr>
            <p:nvPr/>
          </p:nvPicPr>
          <p:blipFill>
            <a:blip r:embed="rId3"/>
            <a:stretch>
              <a:fillRect/>
            </a:stretch>
          </p:blipFill>
          <p:spPr>
            <a:xfrm>
              <a:off x="5441447" y="4124729"/>
              <a:ext cx="3200847" cy="400106"/>
            </a:xfrm>
            <a:prstGeom prst="rect">
              <a:avLst/>
            </a:prstGeom>
          </p:spPr>
        </p:pic>
      </p:grpSp>
      <p:sp>
        <p:nvSpPr>
          <p:cNvPr id="2" name="Title 1">
            <a:extLst>
              <a:ext uri="{FF2B5EF4-FFF2-40B4-BE49-F238E27FC236}">
                <a16:creationId xmlns:a16="http://schemas.microsoft.com/office/drawing/2014/main" id="{B7BDB2DD-5D2A-456D-8926-E3753AD475EB}"/>
              </a:ext>
            </a:extLst>
          </p:cNvPr>
          <p:cNvSpPr>
            <a:spLocks noGrp="1"/>
          </p:cNvSpPr>
          <p:nvPr>
            <p:ph type="title"/>
          </p:nvPr>
        </p:nvSpPr>
        <p:spPr/>
        <p:txBody>
          <a:bodyPr/>
          <a:lstStyle/>
          <a:p>
            <a:r>
              <a:rPr lang="en-US" dirty="0"/>
              <a:t>File History</a:t>
            </a:r>
          </a:p>
        </p:txBody>
      </p:sp>
      <p:sp>
        <p:nvSpPr>
          <p:cNvPr id="3" name="Slide Number Placeholder 2">
            <a:extLst>
              <a:ext uri="{FF2B5EF4-FFF2-40B4-BE49-F238E27FC236}">
                <a16:creationId xmlns:a16="http://schemas.microsoft.com/office/drawing/2014/main" id="{AB7325B6-E244-4D62-84D6-66FD6922093A}"/>
              </a:ext>
            </a:extLst>
          </p:cNvPr>
          <p:cNvSpPr>
            <a:spLocks noGrp="1"/>
          </p:cNvSpPr>
          <p:nvPr>
            <p:ph type="sldNum" sz="quarter" idx="12"/>
          </p:nvPr>
        </p:nvSpPr>
        <p:spPr/>
        <p:txBody>
          <a:bodyPr/>
          <a:lstStyle/>
          <a:p>
            <a:fld id="{A8160BDD-7155-D744-B749-9730458604AD}" type="slidenum">
              <a:rPr lang="en-US" smtClean="0"/>
              <a:t>6</a:t>
            </a:fld>
            <a:endParaRPr lang="en-US" dirty="0"/>
          </a:p>
        </p:txBody>
      </p:sp>
      <p:pic>
        <p:nvPicPr>
          <p:cNvPr id="12" name="Picture 11">
            <a:extLst>
              <a:ext uri="{FF2B5EF4-FFF2-40B4-BE49-F238E27FC236}">
                <a16:creationId xmlns:a16="http://schemas.microsoft.com/office/drawing/2014/main" id="{ADE829A9-9330-4E75-90DA-C145E7BB12A3}"/>
              </a:ext>
            </a:extLst>
          </p:cNvPr>
          <p:cNvPicPr>
            <a:picLocks noChangeAspect="1"/>
          </p:cNvPicPr>
          <p:nvPr/>
        </p:nvPicPr>
        <p:blipFill>
          <a:blip r:embed="rId4"/>
          <a:stretch>
            <a:fillRect/>
          </a:stretch>
        </p:blipFill>
        <p:spPr>
          <a:xfrm>
            <a:off x="5512378" y="5036667"/>
            <a:ext cx="2520128" cy="420022"/>
          </a:xfrm>
          <a:prstGeom prst="rect">
            <a:avLst/>
          </a:prstGeom>
          <a:ln>
            <a:solidFill>
              <a:schemeClr val="tx1"/>
            </a:solidFill>
          </a:ln>
        </p:spPr>
      </p:pic>
      <p:sp>
        <p:nvSpPr>
          <p:cNvPr id="21" name="Rounded Rectangle 142">
            <a:extLst>
              <a:ext uri="{FF2B5EF4-FFF2-40B4-BE49-F238E27FC236}">
                <a16:creationId xmlns:a16="http://schemas.microsoft.com/office/drawing/2014/main" id="{1F80F5A1-4442-42D7-94A6-0AD568111754}"/>
              </a:ext>
            </a:extLst>
          </p:cNvPr>
          <p:cNvSpPr/>
          <p:nvPr/>
        </p:nvSpPr>
        <p:spPr>
          <a:xfrm>
            <a:off x="2523239" y="4107324"/>
            <a:ext cx="1945112" cy="733719"/>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000000"/>
                </a:solidFill>
                <a:latin typeface="Calibri"/>
                <a:cs typeface="Calibri"/>
              </a:rPr>
              <a:t>Configure how often to save copies of files and how long to keep them</a:t>
            </a:r>
          </a:p>
        </p:txBody>
      </p:sp>
      <p:sp>
        <p:nvSpPr>
          <p:cNvPr id="23" name="Line 313">
            <a:extLst>
              <a:ext uri="{FF2B5EF4-FFF2-40B4-BE49-F238E27FC236}">
                <a16:creationId xmlns:a16="http://schemas.microsoft.com/office/drawing/2014/main" id="{E9B60CC5-D0C1-4EF7-81F3-62576058FC6D}"/>
              </a:ext>
            </a:extLst>
          </p:cNvPr>
          <p:cNvSpPr>
            <a:spLocks noChangeShapeType="1"/>
          </p:cNvSpPr>
          <p:nvPr/>
        </p:nvSpPr>
        <p:spPr bwMode="auto">
          <a:xfrm rot="10800000">
            <a:off x="2205033" y="3176246"/>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24" name="Rounded Rectangle 142">
            <a:extLst>
              <a:ext uri="{FF2B5EF4-FFF2-40B4-BE49-F238E27FC236}">
                <a16:creationId xmlns:a16="http://schemas.microsoft.com/office/drawing/2014/main" id="{C608195D-8294-4CBA-9ACC-100FFEFEAB43}"/>
              </a:ext>
            </a:extLst>
          </p:cNvPr>
          <p:cNvSpPr/>
          <p:nvPr/>
        </p:nvSpPr>
        <p:spPr>
          <a:xfrm>
            <a:off x="714647" y="2647406"/>
            <a:ext cx="1487358" cy="1055136"/>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000000"/>
                </a:solidFill>
                <a:latin typeface="Calibri"/>
                <a:cs typeface="Calibri"/>
              </a:rPr>
              <a:t>Select a removable drive from a list or select a network location</a:t>
            </a:r>
          </a:p>
        </p:txBody>
      </p:sp>
      <p:sp>
        <p:nvSpPr>
          <p:cNvPr id="30" name="Line 316">
            <a:extLst>
              <a:ext uri="{FF2B5EF4-FFF2-40B4-BE49-F238E27FC236}">
                <a16:creationId xmlns:a16="http://schemas.microsoft.com/office/drawing/2014/main" id="{572A9A97-AB45-41F3-B61B-07F8848A32F5}"/>
              </a:ext>
            </a:extLst>
          </p:cNvPr>
          <p:cNvSpPr>
            <a:spLocks noChangeShapeType="1"/>
          </p:cNvSpPr>
          <p:nvPr/>
        </p:nvSpPr>
        <p:spPr bwMode="auto">
          <a:xfrm rot="5400000">
            <a:off x="6591912" y="4774073"/>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8" name="Rounded Rectangle 142">
            <a:extLst>
              <a:ext uri="{FF2B5EF4-FFF2-40B4-BE49-F238E27FC236}">
                <a16:creationId xmlns:a16="http://schemas.microsoft.com/office/drawing/2014/main" id="{2FB59950-1624-4336-BF91-2F13A70B5644}"/>
              </a:ext>
            </a:extLst>
          </p:cNvPr>
          <p:cNvSpPr/>
          <p:nvPr/>
        </p:nvSpPr>
        <p:spPr>
          <a:xfrm>
            <a:off x="6060064" y="4395365"/>
            <a:ext cx="1724025"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000000"/>
                </a:solidFill>
                <a:latin typeface="Calibri"/>
                <a:cs typeface="Calibri"/>
              </a:rPr>
              <a:t>Changes to</a:t>
            </a:r>
          </a:p>
        </p:txBody>
      </p:sp>
      <p:sp>
        <p:nvSpPr>
          <p:cNvPr id="31" name="Line 316">
            <a:extLst>
              <a:ext uri="{FF2B5EF4-FFF2-40B4-BE49-F238E27FC236}">
                <a16:creationId xmlns:a16="http://schemas.microsoft.com/office/drawing/2014/main" id="{6DA4CA4B-580B-4C11-9273-97C1D2F42494}"/>
              </a:ext>
            </a:extLst>
          </p:cNvPr>
          <p:cNvSpPr>
            <a:spLocks noChangeShapeType="1"/>
          </p:cNvSpPr>
          <p:nvPr/>
        </p:nvSpPr>
        <p:spPr bwMode="auto">
          <a:xfrm rot="5400000">
            <a:off x="2941892" y="3896342"/>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Tree>
    <p:extLst>
      <p:ext uri="{BB962C8B-B14F-4D97-AF65-F5344CB8AC3E}">
        <p14:creationId xmlns:p14="http://schemas.microsoft.com/office/powerpoint/2010/main" val="2243300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C0C11-F298-4B14-A03C-1ED4C1004533}"/>
              </a:ext>
            </a:extLst>
          </p:cNvPr>
          <p:cNvSpPr>
            <a:spLocks noGrp="1"/>
          </p:cNvSpPr>
          <p:nvPr>
            <p:ph type="title"/>
          </p:nvPr>
        </p:nvSpPr>
        <p:spPr/>
        <p:txBody>
          <a:bodyPr/>
          <a:lstStyle/>
          <a:p>
            <a:r>
              <a:rPr lang="en-US" dirty="0"/>
              <a:t>The File History Advanced Settings</a:t>
            </a:r>
          </a:p>
        </p:txBody>
      </p:sp>
      <p:sp>
        <p:nvSpPr>
          <p:cNvPr id="3" name="Slide Number Placeholder 2">
            <a:extLst>
              <a:ext uri="{FF2B5EF4-FFF2-40B4-BE49-F238E27FC236}">
                <a16:creationId xmlns:a16="http://schemas.microsoft.com/office/drawing/2014/main" id="{792EE1E1-5C70-4FC7-B0FE-6D2DA1E0AD73}"/>
              </a:ext>
            </a:extLst>
          </p:cNvPr>
          <p:cNvSpPr>
            <a:spLocks noGrp="1"/>
          </p:cNvSpPr>
          <p:nvPr>
            <p:ph type="sldNum" sz="quarter" idx="12"/>
          </p:nvPr>
        </p:nvSpPr>
        <p:spPr/>
        <p:txBody>
          <a:bodyPr/>
          <a:lstStyle/>
          <a:p>
            <a:fld id="{A8160BDD-7155-D744-B749-9730458604AD}" type="slidenum">
              <a:rPr lang="en-US" smtClean="0"/>
              <a:t>7</a:t>
            </a:fld>
            <a:endParaRPr lang="en-US" dirty="0"/>
          </a:p>
        </p:txBody>
      </p:sp>
      <p:pic>
        <p:nvPicPr>
          <p:cNvPr id="4098" name="Picture 2">
            <a:extLst>
              <a:ext uri="{FF2B5EF4-FFF2-40B4-BE49-F238E27FC236}">
                <a16:creationId xmlns:a16="http://schemas.microsoft.com/office/drawing/2014/main" id="{35981811-E022-4865-AE1A-E7044AEA6A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282" y="1580606"/>
            <a:ext cx="8034793" cy="367965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991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B06B8-3145-48D4-BD25-A391525042DD}"/>
              </a:ext>
            </a:extLst>
          </p:cNvPr>
          <p:cNvSpPr>
            <a:spLocks noGrp="1"/>
          </p:cNvSpPr>
          <p:nvPr>
            <p:ph type="title"/>
          </p:nvPr>
        </p:nvSpPr>
        <p:spPr/>
        <p:txBody>
          <a:bodyPr/>
          <a:lstStyle/>
          <a:p>
            <a:r>
              <a:rPr lang="en-US" dirty="0"/>
              <a:t>Restore Files</a:t>
            </a:r>
          </a:p>
        </p:txBody>
      </p:sp>
      <p:sp>
        <p:nvSpPr>
          <p:cNvPr id="3" name="Slide Number Placeholder 2">
            <a:extLst>
              <a:ext uri="{FF2B5EF4-FFF2-40B4-BE49-F238E27FC236}">
                <a16:creationId xmlns:a16="http://schemas.microsoft.com/office/drawing/2014/main" id="{5A237273-D281-4F25-BA96-14427884D17C}"/>
              </a:ext>
            </a:extLst>
          </p:cNvPr>
          <p:cNvSpPr>
            <a:spLocks noGrp="1"/>
          </p:cNvSpPr>
          <p:nvPr>
            <p:ph type="sldNum" sz="quarter" idx="12"/>
          </p:nvPr>
        </p:nvSpPr>
        <p:spPr/>
        <p:txBody>
          <a:bodyPr/>
          <a:lstStyle/>
          <a:p>
            <a:fld id="{A8160BDD-7155-D744-B749-9730458604AD}" type="slidenum">
              <a:rPr lang="en-US" smtClean="0"/>
              <a:t>8</a:t>
            </a:fld>
            <a:endParaRPr lang="en-US" dirty="0"/>
          </a:p>
        </p:txBody>
      </p:sp>
      <p:pic>
        <p:nvPicPr>
          <p:cNvPr id="5122" name="Picture 2">
            <a:extLst>
              <a:ext uri="{FF2B5EF4-FFF2-40B4-BE49-F238E27FC236}">
                <a16:creationId xmlns:a16="http://schemas.microsoft.com/office/drawing/2014/main" id="{126B7FD7-4909-42A8-8796-5FA2A7F17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857" y="1407479"/>
            <a:ext cx="9068286" cy="463445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Line 313">
            <a:extLst>
              <a:ext uri="{FF2B5EF4-FFF2-40B4-BE49-F238E27FC236}">
                <a16:creationId xmlns:a16="http://schemas.microsoft.com/office/drawing/2014/main" id="{C6A0AB3F-E8E8-42DC-8A05-0EDC5E7BDC8E}"/>
              </a:ext>
            </a:extLst>
          </p:cNvPr>
          <p:cNvSpPr>
            <a:spLocks noChangeShapeType="1"/>
          </p:cNvSpPr>
          <p:nvPr/>
        </p:nvSpPr>
        <p:spPr bwMode="auto">
          <a:xfrm rot="10800000">
            <a:off x="4197513" y="3253041"/>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6" name="Rounded Rectangle 143">
            <a:extLst>
              <a:ext uri="{FF2B5EF4-FFF2-40B4-BE49-F238E27FC236}">
                <a16:creationId xmlns:a16="http://schemas.microsoft.com/office/drawing/2014/main" id="{59F339F9-AC41-4C4C-80D9-57122C95614D}"/>
              </a:ext>
            </a:extLst>
          </p:cNvPr>
          <p:cNvSpPr/>
          <p:nvPr/>
        </p:nvSpPr>
        <p:spPr>
          <a:xfrm>
            <a:off x="4695988" y="3024327"/>
            <a:ext cx="1863362" cy="650301"/>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Right-click a file to show context menu with Preview option </a:t>
            </a:r>
          </a:p>
        </p:txBody>
      </p:sp>
      <p:sp>
        <p:nvSpPr>
          <p:cNvPr id="8" name="Rounded Rectangle 143">
            <a:extLst>
              <a:ext uri="{FF2B5EF4-FFF2-40B4-BE49-F238E27FC236}">
                <a16:creationId xmlns:a16="http://schemas.microsoft.com/office/drawing/2014/main" id="{355DE9C4-A61E-4147-9CA6-9FFA3E114127}"/>
              </a:ext>
            </a:extLst>
          </p:cNvPr>
          <p:cNvSpPr/>
          <p:nvPr/>
        </p:nvSpPr>
        <p:spPr>
          <a:xfrm>
            <a:off x="4003712" y="4869611"/>
            <a:ext cx="172402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Previous version</a:t>
            </a:r>
          </a:p>
        </p:txBody>
      </p:sp>
      <p:sp>
        <p:nvSpPr>
          <p:cNvPr id="9" name="Line 316">
            <a:extLst>
              <a:ext uri="{FF2B5EF4-FFF2-40B4-BE49-F238E27FC236}">
                <a16:creationId xmlns:a16="http://schemas.microsoft.com/office/drawing/2014/main" id="{204A573E-37A5-4DA1-B53D-2B5E215BA81C}"/>
              </a:ext>
            </a:extLst>
          </p:cNvPr>
          <p:cNvSpPr>
            <a:spLocks noChangeShapeType="1"/>
          </p:cNvSpPr>
          <p:nvPr/>
        </p:nvSpPr>
        <p:spPr bwMode="auto">
          <a:xfrm rot="5400000">
            <a:off x="5304839" y="5393487"/>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0" name="Rounded Rectangle 143">
            <a:extLst>
              <a:ext uri="{FF2B5EF4-FFF2-40B4-BE49-F238E27FC236}">
                <a16:creationId xmlns:a16="http://schemas.microsoft.com/office/drawing/2014/main" id="{0279734C-1828-4865-ACFD-928972FC03A8}"/>
              </a:ext>
            </a:extLst>
          </p:cNvPr>
          <p:cNvSpPr/>
          <p:nvPr/>
        </p:nvSpPr>
        <p:spPr>
          <a:xfrm>
            <a:off x="6472597" y="4869611"/>
            <a:ext cx="172402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Next version</a:t>
            </a:r>
          </a:p>
        </p:txBody>
      </p:sp>
      <p:sp>
        <p:nvSpPr>
          <p:cNvPr id="11" name="Line 316">
            <a:extLst>
              <a:ext uri="{FF2B5EF4-FFF2-40B4-BE49-F238E27FC236}">
                <a16:creationId xmlns:a16="http://schemas.microsoft.com/office/drawing/2014/main" id="{BB012661-F89D-4B9C-AE11-644B220CBE33}"/>
              </a:ext>
            </a:extLst>
          </p:cNvPr>
          <p:cNvSpPr>
            <a:spLocks noChangeShapeType="1"/>
          </p:cNvSpPr>
          <p:nvPr/>
        </p:nvSpPr>
        <p:spPr bwMode="auto">
          <a:xfrm rot="5400000">
            <a:off x="6319401" y="5393487"/>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3" name="Line 300">
            <a:extLst>
              <a:ext uri="{FF2B5EF4-FFF2-40B4-BE49-F238E27FC236}">
                <a16:creationId xmlns:a16="http://schemas.microsoft.com/office/drawing/2014/main" id="{2CD109AB-6D32-4FD4-A0F6-CE68ED284133}"/>
              </a:ext>
            </a:extLst>
          </p:cNvPr>
          <p:cNvSpPr>
            <a:spLocks noChangeShapeType="1"/>
          </p:cNvSpPr>
          <p:nvPr/>
        </p:nvSpPr>
        <p:spPr bwMode="auto">
          <a:xfrm rot="5400000" flipV="1">
            <a:off x="5566239" y="5041933"/>
            <a:ext cx="1026953" cy="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2" name="Rounded Rectangle 143">
            <a:extLst>
              <a:ext uri="{FF2B5EF4-FFF2-40B4-BE49-F238E27FC236}">
                <a16:creationId xmlns:a16="http://schemas.microsoft.com/office/drawing/2014/main" id="{2FBC6DF1-C1BC-4DE6-A684-3347A30FF458}"/>
              </a:ext>
            </a:extLst>
          </p:cNvPr>
          <p:cNvSpPr/>
          <p:nvPr/>
        </p:nvSpPr>
        <p:spPr>
          <a:xfrm>
            <a:off x="5233987" y="4381092"/>
            <a:ext cx="172402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Restore button</a:t>
            </a:r>
          </a:p>
        </p:txBody>
      </p:sp>
    </p:spTree>
    <p:extLst>
      <p:ext uri="{BB962C8B-B14F-4D97-AF65-F5344CB8AC3E}">
        <p14:creationId xmlns:p14="http://schemas.microsoft.com/office/powerpoint/2010/main" val="3128271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D22B66-7280-4714-A69F-1FC0141791F3}"/>
              </a:ext>
            </a:extLst>
          </p:cNvPr>
          <p:cNvSpPr>
            <a:spLocks noGrp="1"/>
          </p:cNvSpPr>
          <p:nvPr>
            <p:ph type="sldNum" sz="quarter" idx="12"/>
          </p:nvPr>
        </p:nvSpPr>
        <p:spPr/>
        <p:txBody>
          <a:bodyPr/>
          <a:lstStyle/>
          <a:p>
            <a:fld id="{A8160BDD-7155-D744-B749-9730458604AD}" type="slidenum">
              <a:rPr lang="en-US" smtClean="0"/>
              <a:pPr/>
              <a:t>9</a:t>
            </a:fld>
            <a:endParaRPr lang="en-US" dirty="0"/>
          </a:p>
        </p:txBody>
      </p:sp>
      <p:sp>
        <p:nvSpPr>
          <p:cNvPr id="3" name="Text Placeholder 2">
            <a:extLst>
              <a:ext uri="{FF2B5EF4-FFF2-40B4-BE49-F238E27FC236}">
                <a16:creationId xmlns:a16="http://schemas.microsoft.com/office/drawing/2014/main" id="{C27E1B8F-912F-4E29-A64E-895F70FF97E3}"/>
              </a:ext>
            </a:extLst>
          </p:cNvPr>
          <p:cNvSpPr>
            <a:spLocks noGrp="1"/>
          </p:cNvSpPr>
          <p:nvPr>
            <p:ph type="body" sz="quarter" idx="13"/>
          </p:nvPr>
        </p:nvSpPr>
        <p:spPr/>
        <p:txBody>
          <a:bodyPr/>
          <a:lstStyle/>
          <a:p>
            <a:r>
              <a:rPr lang="en-US" dirty="0"/>
              <a:t>Creating a Backup</a:t>
            </a:r>
          </a:p>
        </p:txBody>
      </p:sp>
    </p:spTree>
    <p:extLst>
      <p:ext uri="{BB962C8B-B14F-4D97-AF65-F5344CB8AC3E}">
        <p14:creationId xmlns:p14="http://schemas.microsoft.com/office/powerpoint/2010/main" val="286775231"/>
      </p:ext>
    </p:extLst>
  </p:cSld>
  <p:clrMapOvr>
    <a:masterClrMapping/>
  </p:clrMapOvr>
</p:sld>
</file>

<file path=ppt/theme/theme1.xml><?xml version="1.0" encoding="utf-8"?>
<a:theme xmlns:a="http://schemas.openxmlformats.org/drawingml/2006/main" name="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E62428"/>
          </a:solidFill>
          <a:prstDash val="solid"/>
        </a:ln>
        <a:effectLst/>
      </a:spPr>
      <a:bodyPr rtlCol="0" anchor="ctr"/>
      <a:lstStyle>
        <a:defPPr algn="ctr" defTabSz="914400">
          <a:defRPr sz="1100" b="1" kern="0" dirty="0" err="1">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O_OV_Template_5_0-WIDE-FIXED BULLETS.pptx" id="{121B077B-EC7F-4D52-AC4E-8DC6E6BBF38B}" vid="{3576FE7A-8CC7-45F6-BE79-02607CD7D3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LO_OV_Template_5_1-WIDE</Template>
  <TotalTime>649</TotalTime>
  <Words>535</Words>
  <Application>Microsoft Office PowerPoint</Application>
  <PresentationFormat>Widescreen</PresentationFormat>
  <Paragraphs>89</Paragraphs>
  <Slides>19</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LO Choice</vt:lpstr>
      <vt:lpstr>Using Backup and Recovery Tools</vt:lpstr>
      <vt:lpstr>Create Backups</vt:lpstr>
      <vt:lpstr>Backups</vt:lpstr>
      <vt:lpstr>Backup Methods</vt:lpstr>
      <vt:lpstr>Windows Backup</vt:lpstr>
      <vt:lpstr>File History</vt:lpstr>
      <vt:lpstr>The File History Advanced Settings</vt:lpstr>
      <vt:lpstr>Restore Files</vt:lpstr>
      <vt:lpstr>PowerPoint Presentation</vt:lpstr>
      <vt:lpstr>Troubleshoot and Repair Your System</vt:lpstr>
      <vt:lpstr>The Troubleshoot Setting</vt:lpstr>
      <vt:lpstr>Windows Specifications</vt:lpstr>
      <vt:lpstr>The Feedback Hub</vt:lpstr>
      <vt:lpstr>Guidelines for a Troubleshooting Strategy</vt:lpstr>
      <vt:lpstr>The Reset This PC Tool</vt:lpstr>
      <vt:lpstr>The Advanced Startup Settings</vt:lpstr>
      <vt:lpstr>Recovery Drive</vt:lpstr>
      <vt:lpstr>Activity: Troubleshooting or Repairing System Issues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Backup and Recovery Tools</dc:title>
  <dc:creator>Gail Sandler</dc:creator>
  <cp:lastModifiedBy>Michelle Farney</cp:lastModifiedBy>
  <cp:revision>13</cp:revision>
  <dcterms:created xsi:type="dcterms:W3CDTF">2021-11-23T13:46:49Z</dcterms:created>
  <dcterms:modified xsi:type="dcterms:W3CDTF">2022-02-10T19:32:34Z</dcterms:modified>
</cp:coreProperties>
</file>